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media/image2.jpg" ContentType="image/jpg"/>
  <Override PartName="/ppt/media/image3.jpg" ContentType="image/jpg"/>
  <Override PartName="/ppt/media/image5.jpg" ContentType="image/jpg"/>
  <Override PartName="/ppt/media/image6.jpg" ContentType="image/jpg"/>
  <Override PartName="/ppt/media/image7.jpg" ContentType="image/jpg"/>
  <Override PartName="/ppt/media/image8.jpg" ContentType="image/jpg"/>
  <Override PartName="/ppt/media/image32.jpg" ContentType="image/jpg"/>
  <Override PartName="/ppt/media/image33.jpg" ContentType="image/jpg"/>
  <Override PartName="/ppt/media/image34.jpg" ContentType="image/jpg"/>
  <Override PartName="/ppt/media/image35.jpg" ContentType="image/jpg"/>
  <Override PartName="/ppt/media/image52.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9" r:id="rId15"/>
    <p:sldId id="271" r:id="rId16"/>
    <p:sldId id="268"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7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 KADER MAHMUD TALUKDER" userId="b5fbc24a37e40d29" providerId="LiveId" clId="{0D34CD2C-0303-4A64-9AA7-5319FE53D799}"/>
    <pc:docChg chg="custSel modSld">
      <pc:chgData name="ABDUL KADER MAHMUD TALUKDER" userId="b5fbc24a37e40d29" providerId="LiveId" clId="{0D34CD2C-0303-4A64-9AA7-5319FE53D799}" dt="2024-02-19T19:25:18.064" v="50" actId="1038"/>
      <pc:docMkLst>
        <pc:docMk/>
      </pc:docMkLst>
      <pc:sldChg chg="modSp mod">
        <pc:chgData name="ABDUL KADER MAHMUD TALUKDER" userId="b5fbc24a37e40d29" providerId="LiveId" clId="{0D34CD2C-0303-4A64-9AA7-5319FE53D799}" dt="2024-02-19T19:25:18.064" v="50" actId="1038"/>
        <pc:sldMkLst>
          <pc:docMk/>
          <pc:sldMk cId="0" sldId="256"/>
        </pc:sldMkLst>
        <pc:spChg chg="mod">
          <ac:chgData name="ABDUL KADER MAHMUD TALUKDER" userId="b5fbc24a37e40d29" providerId="LiveId" clId="{0D34CD2C-0303-4A64-9AA7-5319FE53D799}" dt="2024-02-19T19:24:55.747" v="45" actId="14100"/>
          <ac:spMkLst>
            <pc:docMk/>
            <pc:sldMk cId="0" sldId="256"/>
            <ac:spMk id="12" creationId="{00000000-0000-0000-0000-000000000000}"/>
          </ac:spMkLst>
        </pc:spChg>
        <pc:picChg chg="mod">
          <ac:chgData name="ABDUL KADER MAHMUD TALUKDER" userId="b5fbc24a37e40d29" providerId="LiveId" clId="{0D34CD2C-0303-4A64-9AA7-5319FE53D799}" dt="2024-02-19T19:25:18.064" v="50" actId="1038"/>
          <ac:picMkLst>
            <pc:docMk/>
            <pc:sldMk cId="0" sldId="256"/>
            <ac:picMk id="15" creationId="{A6534386-9866-4D50-D795-D7D38FDD2FC1}"/>
          </ac:picMkLst>
        </pc:picChg>
      </pc:sldChg>
      <pc:sldChg chg="delSp modSp mod">
        <pc:chgData name="ABDUL KADER MAHMUD TALUKDER" userId="b5fbc24a37e40d29" providerId="LiveId" clId="{0D34CD2C-0303-4A64-9AA7-5319FE53D799}" dt="2024-02-19T19:03:33.164" v="5" actId="478"/>
        <pc:sldMkLst>
          <pc:docMk/>
          <pc:sldMk cId="0" sldId="268"/>
        </pc:sldMkLst>
        <pc:spChg chg="mod">
          <ac:chgData name="ABDUL KADER MAHMUD TALUKDER" userId="b5fbc24a37e40d29" providerId="LiveId" clId="{0D34CD2C-0303-4A64-9AA7-5319FE53D799}" dt="2024-02-19T19:03:29.197" v="3" actId="1076"/>
          <ac:spMkLst>
            <pc:docMk/>
            <pc:sldMk cId="0" sldId="268"/>
            <ac:spMk id="17" creationId="{00000000-0000-0000-0000-000000000000}"/>
          </ac:spMkLst>
        </pc:spChg>
        <pc:graphicFrameChg chg="del modGraphic">
          <ac:chgData name="ABDUL KADER MAHMUD TALUKDER" userId="b5fbc24a37e40d29" providerId="LiveId" clId="{0D34CD2C-0303-4A64-9AA7-5319FE53D799}" dt="2024-02-19T19:03:22.947" v="1" actId="478"/>
          <ac:graphicFrameMkLst>
            <pc:docMk/>
            <pc:sldMk cId="0" sldId="268"/>
            <ac:graphicFrameMk id="24" creationId="{7CD2CCF0-7103-8C7E-6E4B-671BE307028D}"/>
          </ac:graphicFrameMkLst>
        </pc:graphicFrameChg>
        <pc:graphicFrameChg chg="del">
          <ac:chgData name="ABDUL KADER MAHMUD TALUKDER" userId="b5fbc24a37e40d29" providerId="LiveId" clId="{0D34CD2C-0303-4A64-9AA7-5319FE53D799}" dt="2024-02-19T19:03:26.494" v="2" actId="478"/>
          <ac:graphicFrameMkLst>
            <pc:docMk/>
            <pc:sldMk cId="0" sldId="268"/>
            <ac:graphicFrameMk id="27" creationId="{4265CFDF-AF01-5B6C-735A-24AE18A1AA52}"/>
          </ac:graphicFrameMkLst>
        </pc:graphicFrameChg>
        <pc:picChg chg="del mod">
          <ac:chgData name="ABDUL KADER MAHMUD TALUKDER" userId="b5fbc24a37e40d29" providerId="LiveId" clId="{0D34CD2C-0303-4A64-9AA7-5319FE53D799}" dt="2024-02-19T19:03:33.164" v="5" actId="478"/>
          <ac:picMkLst>
            <pc:docMk/>
            <pc:sldMk cId="0" sldId="268"/>
            <ac:picMk id="25" creationId="{5B5764B8-77D0-CF01-2144-F9E27CBAEBDC}"/>
          </ac:picMkLst>
        </pc:picChg>
      </pc:sldChg>
    </pc:docChg>
  </pc:docChgLst>
  <pc:docChgLst>
    <pc:chgData name="ABDUL KADER MAHMUD TALUKDER" userId="b5fbc24a37e40d29" providerId="LiveId" clId="{BCE735E2-845D-4DA4-88C4-BD151FD01B42}"/>
    <pc:docChg chg="undo custSel modSld">
      <pc:chgData name="ABDUL KADER MAHMUD TALUKDER" userId="b5fbc24a37e40d29" providerId="LiveId" clId="{BCE735E2-845D-4DA4-88C4-BD151FD01B42}" dt="2024-02-06T18:13:04.867" v="618" actId="14100"/>
      <pc:docMkLst>
        <pc:docMk/>
      </pc:docMkLst>
      <pc:sldChg chg="addSp delSp modSp mod">
        <pc:chgData name="ABDUL KADER MAHMUD TALUKDER" userId="b5fbc24a37e40d29" providerId="LiveId" clId="{BCE735E2-845D-4DA4-88C4-BD151FD01B42}" dt="2024-02-06T17:38:51.616" v="57" actId="1076"/>
        <pc:sldMkLst>
          <pc:docMk/>
          <pc:sldMk cId="0" sldId="256"/>
        </pc:sldMkLst>
        <pc:spChg chg="del">
          <ac:chgData name="ABDUL KADER MAHMUD TALUKDER" userId="b5fbc24a37e40d29" providerId="LiveId" clId="{BCE735E2-845D-4DA4-88C4-BD151FD01B42}" dt="2024-02-06T17:38:25.174" v="54" actId="478"/>
          <ac:spMkLst>
            <pc:docMk/>
            <pc:sldMk cId="0" sldId="256"/>
            <ac:spMk id="2" creationId="{00000000-0000-0000-0000-000000000000}"/>
          </ac:spMkLst>
        </pc:spChg>
        <pc:spChg chg="del">
          <ac:chgData name="ABDUL KADER MAHMUD TALUKDER" userId="b5fbc24a37e40d29" providerId="LiveId" clId="{BCE735E2-845D-4DA4-88C4-BD151FD01B42}" dt="2024-02-06T17:38:25.174" v="54" actId="478"/>
          <ac:spMkLst>
            <pc:docMk/>
            <pc:sldMk cId="0" sldId="256"/>
            <ac:spMk id="3" creationId="{00000000-0000-0000-0000-000000000000}"/>
          </ac:spMkLst>
        </pc:spChg>
        <pc:spChg chg="del">
          <ac:chgData name="ABDUL KADER MAHMUD TALUKDER" userId="b5fbc24a37e40d29" providerId="LiveId" clId="{BCE735E2-845D-4DA4-88C4-BD151FD01B42}" dt="2024-02-06T17:38:25.174" v="54" actId="478"/>
          <ac:spMkLst>
            <pc:docMk/>
            <pc:sldMk cId="0" sldId="256"/>
            <ac:spMk id="4" creationId="{00000000-0000-0000-0000-000000000000}"/>
          </ac:spMkLst>
        </pc:spChg>
        <pc:spChg chg="del">
          <ac:chgData name="ABDUL KADER MAHMUD TALUKDER" userId="b5fbc24a37e40d29" providerId="LiveId" clId="{BCE735E2-845D-4DA4-88C4-BD151FD01B42}" dt="2024-02-06T17:38:25.174" v="54" actId="478"/>
          <ac:spMkLst>
            <pc:docMk/>
            <pc:sldMk cId="0" sldId="256"/>
            <ac:spMk id="5" creationId="{00000000-0000-0000-0000-000000000000}"/>
          </ac:spMkLst>
        </pc:spChg>
        <pc:spChg chg="del">
          <ac:chgData name="ABDUL KADER MAHMUD TALUKDER" userId="b5fbc24a37e40d29" providerId="LiveId" clId="{BCE735E2-845D-4DA4-88C4-BD151FD01B42}" dt="2024-02-06T17:38:25.174" v="54" actId="478"/>
          <ac:spMkLst>
            <pc:docMk/>
            <pc:sldMk cId="0" sldId="256"/>
            <ac:spMk id="6" creationId="{00000000-0000-0000-0000-000000000000}"/>
          </ac:spMkLst>
        </pc:spChg>
        <pc:spChg chg="del">
          <ac:chgData name="ABDUL KADER MAHMUD TALUKDER" userId="b5fbc24a37e40d29" providerId="LiveId" clId="{BCE735E2-845D-4DA4-88C4-BD151FD01B42}" dt="2024-02-06T17:38:25.174" v="54" actId="478"/>
          <ac:spMkLst>
            <pc:docMk/>
            <pc:sldMk cId="0" sldId="256"/>
            <ac:spMk id="7" creationId="{00000000-0000-0000-0000-000000000000}"/>
          </ac:spMkLst>
        </pc:spChg>
        <pc:spChg chg="del">
          <ac:chgData name="ABDUL KADER MAHMUD TALUKDER" userId="b5fbc24a37e40d29" providerId="LiveId" clId="{BCE735E2-845D-4DA4-88C4-BD151FD01B42}" dt="2024-02-06T17:38:25.174" v="54" actId="478"/>
          <ac:spMkLst>
            <pc:docMk/>
            <pc:sldMk cId="0" sldId="256"/>
            <ac:spMk id="8" creationId="{00000000-0000-0000-0000-000000000000}"/>
          </ac:spMkLst>
        </pc:spChg>
        <pc:spChg chg="del">
          <ac:chgData name="ABDUL KADER MAHMUD TALUKDER" userId="b5fbc24a37e40d29" providerId="LiveId" clId="{BCE735E2-845D-4DA4-88C4-BD151FD01B42}" dt="2024-02-06T17:35:40.576" v="21" actId="478"/>
          <ac:spMkLst>
            <pc:docMk/>
            <pc:sldMk cId="0" sldId="256"/>
            <ac:spMk id="10" creationId="{00000000-0000-0000-0000-000000000000}"/>
          </ac:spMkLst>
        </pc:spChg>
        <pc:spChg chg="mod">
          <ac:chgData name="ABDUL KADER MAHMUD TALUKDER" userId="b5fbc24a37e40d29" providerId="LiveId" clId="{BCE735E2-845D-4DA4-88C4-BD151FD01B42}" dt="2024-02-06T17:38:48.332" v="56" actId="1076"/>
          <ac:spMkLst>
            <pc:docMk/>
            <pc:sldMk cId="0" sldId="256"/>
            <ac:spMk id="12" creationId="{00000000-0000-0000-0000-000000000000}"/>
          </ac:spMkLst>
        </pc:spChg>
        <pc:spChg chg="mod">
          <ac:chgData name="ABDUL KADER MAHMUD TALUKDER" userId="b5fbc24a37e40d29" providerId="LiveId" clId="{BCE735E2-845D-4DA4-88C4-BD151FD01B42}" dt="2024-02-06T17:38:51.616" v="57" actId="1076"/>
          <ac:spMkLst>
            <pc:docMk/>
            <pc:sldMk cId="0" sldId="256"/>
            <ac:spMk id="13" creationId="{E3638D80-B589-5264-ADC7-0EC4E5FDA9FC}"/>
          </ac:spMkLst>
        </pc:spChg>
        <pc:picChg chg="del">
          <ac:chgData name="ABDUL KADER MAHMUD TALUKDER" userId="b5fbc24a37e40d29" providerId="LiveId" clId="{BCE735E2-845D-4DA4-88C4-BD151FD01B42}" dt="2024-02-06T17:34:36.304" v="16" actId="478"/>
          <ac:picMkLst>
            <pc:docMk/>
            <pc:sldMk cId="0" sldId="256"/>
            <ac:picMk id="14" creationId="{2D5F3F16-A2E3-BE81-83C0-473AFF2914FE}"/>
          </ac:picMkLst>
        </pc:picChg>
        <pc:picChg chg="add mod">
          <ac:chgData name="ABDUL KADER MAHMUD TALUKDER" userId="b5fbc24a37e40d29" providerId="LiveId" clId="{BCE735E2-845D-4DA4-88C4-BD151FD01B42}" dt="2024-02-06T17:35:57.734" v="24" actId="1076"/>
          <ac:picMkLst>
            <pc:docMk/>
            <pc:sldMk cId="0" sldId="256"/>
            <ac:picMk id="15" creationId="{A6534386-9866-4D50-D795-D7D38FDD2FC1}"/>
          </ac:picMkLst>
        </pc:picChg>
      </pc:sldChg>
      <pc:sldChg chg="modSp mod">
        <pc:chgData name="ABDUL KADER MAHMUD TALUKDER" userId="b5fbc24a37e40d29" providerId="LiveId" clId="{BCE735E2-845D-4DA4-88C4-BD151FD01B42}" dt="2024-02-06T17:39:49.341" v="71" actId="113"/>
        <pc:sldMkLst>
          <pc:docMk/>
          <pc:sldMk cId="0" sldId="257"/>
        </pc:sldMkLst>
        <pc:spChg chg="mod">
          <ac:chgData name="ABDUL KADER MAHMUD TALUKDER" userId="b5fbc24a37e40d29" providerId="LiveId" clId="{BCE735E2-845D-4DA4-88C4-BD151FD01B42}" dt="2024-02-06T17:39:49.341" v="71" actId="113"/>
          <ac:spMkLst>
            <pc:docMk/>
            <pc:sldMk cId="0" sldId="257"/>
            <ac:spMk id="9" creationId="{00000000-0000-0000-0000-000000000000}"/>
          </ac:spMkLst>
        </pc:spChg>
      </pc:sldChg>
      <pc:sldChg chg="addSp delSp modSp mod">
        <pc:chgData name="ABDUL KADER MAHMUD TALUKDER" userId="b5fbc24a37e40d29" providerId="LiveId" clId="{BCE735E2-845D-4DA4-88C4-BD151FD01B42}" dt="2024-02-06T18:13:04.867" v="618" actId="14100"/>
        <pc:sldMkLst>
          <pc:docMk/>
          <pc:sldMk cId="0" sldId="268"/>
        </pc:sldMkLst>
        <pc:spChg chg="mod">
          <ac:chgData name="ABDUL KADER MAHMUD TALUKDER" userId="b5fbc24a37e40d29" providerId="LiveId" clId="{BCE735E2-845D-4DA4-88C4-BD151FD01B42}" dt="2024-02-06T17:46:16.338" v="213" actId="20577"/>
          <ac:spMkLst>
            <pc:docMk/>
            <pc:sldMk cId="0" sldId="268"/>
            <ac:spMk id="16" creationId="{00000000-0000-0000-0000-000000000000}"/>
          </ac:spMkLst>
        </pc:spChg>
        <pc:spChg chg="mod">
          <ac:chgData name="ABDUL KADER MAHMUD TALUKDER" userId="b5fbc24a37e40d29" providerId="LiveId" clId="{BCE735E2-845D-4DA4-88C4-BD151FD01B42}" dt="2024-02-06T18:13:04.867" v="618" actId="14100"/>
          <ac:spMkLst>
            <pc:docMk/>
            <pc:sldMk cId="0" sldId="268"/>
            <ac:spMk id="17" creationId="{00000000-0000-0000-0000-000000000000}"/>
          </ac:spMkLst>
        </pc:spChg>
        <pc:spChg chg="del mod">
          <ac:chgData name="ABDUL KADER MAHMUD TALUKDER" userId="b5fbc24a37e40d29" providerId="LiveId" clId="{BCE735E2-845D-4DA4-88C4-BD151FD01B42}" dt="2024-02-06T18:11:52.106" v="612" actId="21"/>
          <ac:spMkLst>
            <pc:docMk/>
            <pc:sldMk cId="0" sldId="268"/>
            <ac:spMk id="18" creationId="{00000000-0000-0000-0000-000000000000}"/>
          </ac:spMkLst>
        </pc:spChg>
        <pc:spChg chg="add mod">
          <ac:chgData name="ABDUL KADER MAHMUD TALUKDER" userId="b5fbc24a37e40d29" providerId="LiveId" clId="{BCE735E2-845D-4DA4-88C4-BD151FD01B42}" dt="2024-02-06T17:49:09.270" v="263"/>
          <ac:spMkLst>
            <pc:docMk/>
            <pc:sldMk cId="0" sldId="268"/>
            <ac:spMk id="21" creationId="{1672563B-4BAB-FAD6-53A1-6544B1EC897D}"/>
          </ac:spMkLst>
        </pc:spChg>
        <pc:graphicFrameChg chg="add mod modGraphic">
          <ac:chgData name="ABDUL KADER MAHMUD TALUKDER" userId="b5fbc24a37e40d29" providerId="LiveId" clId="{BCE735E2-845D-4DA4-88C4-BD151FD01B42}" dt="2024-02-06T18:10:26.839" v="607" actId="14734"/>
          <ac:graphicFrameMkLst>
            <pc:docMk/>
            <pc:sldMk cId="0" sldId="268"/>
            <ac:graphicFrameMk id="24" creationId="{7CD2CCF0-7103-8C7E-6E4B-671BE307028D}"/>
          </ac:graphicFrameMkLst>
        </pc:graphicFrameChg>
        <pc:graphicFrameChg chg="add del mod modGraphic">
          <ac:chgData name="ABDUL KADER MAHMUD TALUKDER" userId="b5fbc24a37e40d29" providerId="LiveId" clId="{BCE735E2-845D-4DA4-88C4-BD151FD01B42}" dt="2024-02-06T18:08:38.223" v="602" actId="3680"/>
          <ac:graphicFrameMkLst>
            <pc:docMk/>
            <pc:sldMk cId="0" sldId="268"/>
            <ac:graphicFrameMk id="26" creationId="{34CDC799-FBB7-E121-D823-58B4FD8BB01C}"/>
          </ac:graphicFrameMkLst>
        </pc:graphicFrameChg>
        <pc:graphicFrameChg chg="add mod modGraphic">
          <ac:chgData name="ABDUL KADER MAHMUD TALUKDER" userId="b5fbc24a37e40d29" providerId="LiveId" clId="{BCE735E2-845D-4DA4-88C4-BD151FD01B42}" dt="2024-02-06T18:10:18.385" v="606" actId="14100"/>
          <ac:graphicFrameMkLst>
            <pc:docMk/>
            <pc:sldMk cId="0" sldId="268"/>
            <ac:graphicFrameMk id="27" creationId="{4265CFDF-AF01-5B6C-735A-24AE18A1AA52}"/>
          </ac:graphicFrameMkLst>
        </pc:graphicFrameChg>
        <pc:graphicFrameChg chg="add mod">
          <ac:chgData name="ABDUL KADER MAHMUD TALUKDER" userId="b5fbc24a37e40d29" providerId="LiveId" clId="{BCE735E2-845D-4DA4-88C4-BD151FD01B42}" dt="2024-02-06T18:12:45.051" v="616" actId="1076"/>
          <ac:graphicFrameMkLst>
            <pc:docMk/>
            <pc:sldMk cId="0" sldId="268"/>
            <ac:graphicFrameMk id="28" creationId="{4AA2ADD2-E515-5DC1-760F-ECA6E197BEAA}"/>
          </ac:graphicFrameMkLst>
        </pc:graphicFrameChg>
        <pc:picChg chg="add del mod">
          <ac:chgData name="ABDUL KADER MAHMUD TALUKDER" userId="b5fbc24a37e40d29" providerId="LiveId" clId="{BCE735E2-845D-4DA4-88C4-BD151FD01B42}" dt="2024-02-06T17:49:19.264" v="264" actId="478"/>
          <ac:picMkLst>
            <pc:docMk/>
            <pc:sldMk cId="0" sldId="268"/>
            <ac:picMk id="20" creationId="{C97788FE-98CD-E7AA-C0BF-AC9C16111454}"/>
          </ac:picMkLst>
        </pc:picChg>
        <pc:picChg chg="add mod">
          <ac:chgData name="ABDUL KADER MAHMUD TALUKDER" userId="b5fbc24a37e40d29" providerId="LiveId" clId="{BCE735E2-845D-4DA4-88C4-BD151FD01B42}" dt="2024-02-06T18:05:02.686" v="532" actId="1076"/>
          <ac:picMkLst>
            <pc:docMk/>
            <pc:sldMk cId="0" sldId="268"/>
            <ac:picMk id="25" creationId="{5B5764B8-77D0-CF01-2144-F9E27CBAEBDC}"/>
          </ac:picMkLst>
        </pc:picChg>
        <pc:cxnChg chg="del mod">
          <ac:chgData name="ABDUL KADER MAHMUD TALUKDER" userId="b5fbc24a37e40d29" providerId="LiveId" clId="{BCE735E2-845D-4DA4-88C4-BD151FD01B42}" dt="2024-02-06T18:11:55.898" v="613" actId="21"/>
          <ac:cxnSpMkLst>
            <pc:docMk/>
            <pc:sldMk cId="0" sldId="268"/>
            <ac:cxnSpMk id="22" creationId="{00000000-0000-0000-0000-000000000000}"/>
          </ac:cxnSpMkLst>
        </pc:cxnChg>
        <pc:cxnChg chg="add mod">
          <ac:chgData name="ABDUL KADER MAHMUD TALUKDER" userId="b5fbc24a37e40d29" providerId="LiveId" clId="{BCE735E2-845D-4DA4-88C4-BD151FD01B42}" dt="2024-02-06T18:12:47.309" v="617" actId="1076"/>
          <ac:cxnSpMkLst>
            <pc:docMk/>
            <pc:sldMk cId="0" sldId="268"/>
            <ac:cxnSpMk id="23" creationId="{A656F2B8-655E-524E-BCE1-009B7173534C}"/>
          </ac:cxnSpMkLst>
        </pc:cxnChg>
      </pc:sldChg>
      <pc:sldChg chg="modSp mod">
        <pc:chgData name="ABDUL KADER MAHMUD TALUKDER" userId="b5fbc24a37e40d29" providerId="LiveId" clId="{BCE735E2-845D-4DA4-88C4-BD151FD01B42}" dt="2024-02-06T17:42:12.903" v="73" actId="113"/>
        <pc:sldMkLst>
          <pc:docMk/>
          <pc:sldMk cId="4146798288" sldId="269"/>
        </pc:sldMkLst>
        <pc:spChg chg="mod">
          <ac:chgData name="ABDUL KADER MAHMUD TALUKDER" userId="b5fbc24a37e40d29" providerId="LiveId" clId="{BCE735E2-845D-4DA4-88C4-BD151FD01B42}" dt="2024-02-06T17:42:12.903" v="73" actId="113"/>
          <ac:spMkLst>
            <pc:docMk/>
            <pc:sldMk cId="4146798288" sldId="269"/>
            <ac:spMk id="12" creationId="{00000000-0000-0000-0000-000000000000}"/>
          </ac:spMkLst>
        </pc:spChg>
      </pc:sldChg>
      <pc:sldChg chg="addSp delSp modSp mod">
        <pc:chgData name="ABDUL KADER MAHMUD TALUKDER" userId="b5fbc24a37e40d29" providerId="LiveId" clId="{BCE735E2-845D-4DA4-88C4-BD151FD01B42}" dt="2024-02-06T17:45:18.150" v="136" actId="1038"/>
        <pc:sldMkLst>
          <pc:docMk/>
          <pc:sldMk cId="3665438638" sldId="271"/>
        </pc:sldMkLst>
        <pc:picChg chg="add mod">
          <ac:chgData name="ABDUL KADER MAHMUD TALUKDER" userId="b5fbc24a37e40d29" providerId="LiveId" clId="{BCE735E2-845D-4DA4-88C4-BD151FD01B42}" dt="2024-02-06T17:45:18.150" v="136" actId="1038"/>
          <ac:picMkLst>
            <pc:docMk/>
            <pc:sldMk cId="3665438638" sldId="271"/>
            <ac:picMk id="4" creationId="{3C566EDD-9544-5A9A-7F1F-637C272D2A1C}"/>
          </ac:picMkLst>
        </pc:picChg>
        <pc:picChg chg="add mod">
          <ac:chgData name="ABDUL KADER MAHMUD TALUKDER" userId="b5fbc24a37e40d29" providerId="LiveId" clId="{BCE735E2-845D-4DA4-88C4-BD151FD01B42}" dt="2024-02-06T17:44:44.950" v="87" actId="1076"/>
          <ac:picMkLst>
            <pc:docMk/>
            <pc:sldMk cId="3665438638" sldId="271"/>
            <ac:picMk id="6" creationId="{716E23F8-401B-50BF-FAAE-25AE4009CDA3}"/>
          </ac:picMkLst>
        </pc:picChg>
        <pc:picChg chg="del">
          <ac:chgData name="ABDUL KADER MAHMUD TALUKDER" userId="b5fbc24a37e40d29" providerId="LiveId" clId="{BCE735E2-845D-4DA4-88C4-BD151FD01B42}" dt="2024-02-06T17:44:01.104" v="79" actId="478"/>
          <ac:picMkLst>
            <pc:docMk/>
            <pc:sldMk cId="3665438638" sldId="271"/>
            <ac:picMk id="16" creationId="{B5CEC75B-94DB-0D23-6422-68FDD9E874E2}"/>
          </ac:picMkLst>
        </pc:picChg>
        <pc:picChg chg="del">
          <ac:chgData name="ABDUL KADER MAHMUD TALUKDER" userId="b5fbc24a37e40d29" providerId="LiveId" clId="{BCE735E2-845D-4DA4-88C4-BD151FD01B42}" dt="2024-02-06T17:42:47.814" v="74" actId="478"/>
          <ac:picMkLst>
            <pc:docMk/>
            <pc:sldMk cId="3665438638" sldId="271"/>
            <ac:picMk id="18" creationId="{12AA41E9-982A-E304-152A-CE09888D7BB4}"/>
          </ac:picMkLst>
        </pc:picChg>
        <pc:picChg chg="del">
          <ac:chgData name="ABDUL KADER MAHMUD TALUKDER" userId="b5fbc24a37e40d29" providerId="LiveId" clId="{BCE735E2-845D-4DA4-88C4-BD151FD01B42}" dt="2024-02-06T17:44:15.105" v="80" actId="478"/>
          <ac:picMkLst>
            <pc:docMk/>
            <pc:sldMk cId="3665438638" sldId="271"/>
            <ac:picMk id="20" creationId="{264ADAB4-73A2-3DE6-EC26-38F26945244E}"/>
          </ac:picMkLst>
        </pc:picChg>
        <pc:picChg chg="del">
          <ac:chgData name="ABDUL KADER MAHMUD TALUKDER" userId="b5fbc24a37e40d29" providerId="LiveId" clId="{BCE735E2-845D-4DA4-88C4-BD151FD01B42}" dt="2024-02-06T17:44:37.451" v="84" actId="478"/>
          <ac:picMkLst>
            <pc:docMk/>
            <pc:sldMk cId="3665438638" sldId="271"/>
            <ac:picMk id="22" creationId="{05064288-944B-2F42-2D50-32BD6B8138A0}"/>
          </ac:picMkLst>
        </pc:picChg>
      </pc:sldChg>
    </pc:docChg>
  </pc:docChgLst>
  <pc:docChgLst>
    <pc:chgData name="ABDUL KADER MAHMUD TALUKDER" userId="b5fbc24a37e40d29" providerId="LiveId" clId="{591D509D-9789-46DE-9FF8-30CE0311C30E}"/>
    <pc:docChg chg="custSel addSld modSld">
      <pc:chgData name="ABDUL KADER MAHMUD TALUKDER" userId="b5fbc24a37e40d29" providerId="LiveId" clId="{591D509D-9789-46DE-9FF8-30CE0311C30E}" dt="2022-10-05T05:47:37.551" v="272" actId="313"/>
      <pc:docMkLst>
        <pc:docMk/>
      </pc:docMkLst>
      <pc:sldChg chg="modSp mod">
        <pc:chgData name="ABDUL KADER MAHMUD TALUKDER" userId="b5fbc24a37e40d29" providerId="LiveId" clId="{591D509D-9789-46DE-9FF8-30CE0311C30E}" dt="2022-10-05T05:20:14.966" v="82" actId="20577"/>
        <pc:sldMkLst>
          <pc:docMk/>
          <pc:sldMk cId="4146798288" sldId="269"/>
        </pc:sldMkLst>
        <pc:spChg chg="mod">
          <ac:chgData name="ABDUL KADER MAHMUD TALUKDER" userId="b5fbc24a37e40d29" providerId="LiveId" clId="{591D509D-9789-46DE-9FF8-30CE0311C30E}" dt="2022-10-05T05:20:14.966" v="82" actId="20577"/>
          <ac:spMkLst>
            <pc:docMk/>
            <pc:sldMk cId="4146798288" sldId="269"/>
            <ac:spMk id="12" creationId="{00000000-0000-0000-0000-000000000000}"/>
          </ac:spMkLst>
        </pc:spChg>
      </pc:sldChg>
      <pc:sldChg chg="modSp mod">
        <pc:chgData name="ABDUL KADER MAHMUD TALUKDER" userId="b5fbc24a37e40d29" providerId="LiveId" clId="{591D509D-9789-46DE-9FF8-30CE0311C30E}" dt="2022-10-05T05:47:37.551" v="272" actId="313"/>
        <pc:sldMkLst>
          <pc:docMk/>
          <pc:sldMk cId="2918126596" sldId="270"/>
        </pc:sldMkLst>
        <pc:spChg chg="mod">
          <ac:chgData name="ABDUL KADER MAHMUD TALUKDER" userId="b5fbc24a37e40d29" providerId="LiveId" clId="{591D509D-9789-46DE-9FF8-30CE0311C30E}" dt="2022-10-05T05:47:37.551" v="272" actId="313"/>
          <ac:spMkLst>
            <pc:docMk/>
            <pc:sldMk cId="2918126596" sldId="270"/>
            <ac:spMk id="5" creationId="{00000000-0000-0000-0000-000000000000}"/>
          </ac:spMkLst>
        </pc:spChg>
      </pc:sldChg>
      <pc:sldChg chg="addSp delSp modSp add mod">
        <pc:chgData name="ABDUL KADER MAHMUD TALUKDER" userId="b5fbc24a37e40d29" providerId="LiveId" clId="{591D509D-9789-46DE-9FF8-30CE0311C30E}" dt="2022-10-05T05:39:43.521" v="271" actId="14100"/>
        <pc:sldMkLst>
          <pc:docMk/>
          <pc:sldMk cId="3665438638" sldId="271"/>
        </pc:sldMkLst>
        <pc:spChg chg="mod">
          <ac:chgData name="ABDUL KADER MAHMUD TALUKDER" userId="b5fbc24a37e40d29" providerId="LiveId" clId="{591D509D-9789-46DE-9FF8-30CE0311C30E}" dt="2022-10-05T05:23:46.452" v="106" actId="21"/>
          <ac:spMkLst>
            <pc:docMk/>
            <pc:sldMk cId="3665438638" sldId="271"/>
            <ac:spMk id="2" creationId="{00000000-0000-0000-0000-000000000000}"/>
          </ac:spMkLst>
        </pc:spChg>
        <pc:spChg chg="mod">
          <ac:chgData name="ABDUL KADER MAHMUD TALUKDER" userId="b5fbc24a37e40d29" providerId="LiveId" clId="{591D509D-9789-46DE-9FF8-30CE0311C30E}" dt="2022-10-05T05:18:50.586" v="32" actId="20577"/>
          <ac:spMkLst>
            <pc:docMk/>
            <pc:sldMk cId="3665438638" sldId="271"/>
            <ac:spMk id="11" creationId="{00000000-0000-0000-0000-000000000000}"/>
          </ac:spMkLst>
        </pc:spChg>
        <pc:spChg chg="mod">
          <ac:chgData name="ABDUL KADER MAHMUD TALUKDER" userId="b5fbc24a37e40d29" providerId="LiveId" clId="{591D509D-9789-46DE-9FF8-30CE0311C30E}" dt="2022-10-05T05:39:43.521" v="271" actId="14100"/>
          <ac:spMkLst>
            <pc:docMk/>
            <pc:sldMk cId="3665438638" sldId="271"/>
            <ac:spMk id="12" creationId="{00000000-0000-0000-0000-000000000000}"/>
          </ac:spMkLst>
        </pc:spChg>
        <pc:spChg chg="add mod">
          <ac:chgData name="ABDUL KADER MAHMUD TALUKDER" userId="b5fbc24a37e40d29" providerId="LiveId" clId="{591D509D-9789-46DE-9FF8-30CE0311C30E}" dt="2022-10-05T05:34:58.220" v="123" actId="1076"/>
          <ac:spMkLst>
            <pc:docMk/>
            <pc:sldMk cId="3665438638" sldId="271"/>
            <ac:spMk id="23" creationId="{92C884C4-25F9-180C-C431-1D96267FE821}"/>
          </ac:spMkLst>
        </pc:spChg>
        <pc:picChg chg="del">
          <ac:chgData name="ABDUL KADER MAHMUD TALUKDER" userId="b5fbc24a37e40d29" providerId="LiveId" clId="{591D509D-9789-46DE-9FF8-30CE0311C30E}" dt="2022-10-05T05:18:58.383" v="33" actId="478"/>
          <ac:picMkLst>
            <pc:docMk/>
            <pc:sldMk cId="3665438638" sldId="271"/>
            <ac:picMk id="3" creationId="{00000000-0000-0000-0000-000000000000}"/>
          </ac:picMkLst>
        </pc:picChg>
        <pc:picChg chg="del">
          <ac:chgData name="ABDUL KADER MAHMUD TALUKDER" userId="b5fbc24a37e40d29" providerId="LiveId" clId="{591D509D-9789-46DE-9FF8-30CE0311C30E}" dt="2022-10-05T05:19:04.906" v="35" actId="478"/>
          <ac:picMkLst>
            <pc:docMk/>
            <pc:sldMk cId="3665438638" sldId="271"/>
            <ac:picMk id="4" creationId="{00000000-0000-0000-0000-000000000000}"/>
          </ac:picMkLst>
        </pc:picChg>
        <pc:picChg chg="del">
          <ac:chgData name="ABDUL KADER MAHMUD TALUKDER" userId="b5fbc24a37e40d29" providerId="LiveId" clId="{591D509D-9789-46DE-9FF8-30CE0311C30E}" dt="2022-10-05T05:19:07.955" v="36" actId="478"/>
          <ac:picMkLst>
            <pc:docMk/>
            <pc:sldMk cId="3665438638" sldId="271"/>
            <ac:picMk id="5" creationId="{00000000-0000-0000-0000-000000000000}"/>
          </ac:picMkLst>
        </pc:picChg>
        <pc:picChg chg="del">
          <ac:chgData name="ABDUL KADER MAHMUD TALUKDER" userId="b5fbc24a37e40d29" providerId="LiveId" clId="{591D509D-9789-46DE-9FF8-30CE0311C30E}" dt="2022-10-05T05:19:20.019" v="40" actId="478"/>
          <ac:picMkLst>
            <pc:docMk/>
            <pc:sldMk cId="3665438638" sldId="271"/>
            <ac:picMk id="6" creationId="{00000000-0000-0000-0000-000000000000}"/>
          </ac:picMkLst>
        </pc:picChg>
        <pc:picChg chg="del">
          <ac:chgData name="ABDUL KADER MAHMUD TALUKDER" userId="b5fbc24a37e40d29" providerId="LiveId" clId="{591D509D-9789-46DE-9FF8-30CE0311C30E}" dt="2022-10-05T05:19:01.170" v="34" actId="478"/>
          <ac:picMkLst>
            <pc:docMk/>
            <pc:sldMk cId="3665438638" sldId="271"/>
            <ac:picMk id="7" creationId="{00000000-0000-0000-0000-000000000000}"/>
          </ac:picMkLst>
        </pc:picChg>
        <pc:picChg chg="del">
          <ac:chgData name="ABDUL KADER MAHMUD TALUKDER" userId="b5fbc24a37e40d29" providerId="LiveId" clId="{591D509D-9789-46DE-9FF8-30CE0311C30E}" dt="2022-10-05T05:19:13.562" v="38" actId="478"/>
          <ac:picMkLst>
            <pc:docMk/>
            <pc:sldMk cId="3665438638" sldId="271"/>
            <ac:picMk id="8" creationId="{00000000-0000-0000-0000-000000000000}"/>
          </ac:picMkLst>
        </pc:picChg>
        <pc:picChg chg="del">
          <ac:chgData name="ABDUL KADER MAHMUD TALUKDER" userId="b5fbc24a37e40d29" providerId="LiveId" clId="{591D509D-9789-46DE-9FF8-30CE0311C30E}" dt="2022-10-05T05:19:10.818" v="37" actId="478"/>
          <ac:picMkLst>
            <pc:docMk/>
            <pc:sldMk cId="3665438638" sldId="271"/>
            <ac:picMk id="9" creationId="{00000000-0000-0000-0000-000000000000}"/>
          </ac:picMkLst>
        </pc:picChg>
        <pc:picChg chg="del">
          <ac:chgData name="ABDUL KADER MAHMUD TALUKDER" userId="b5fbc24a37e40d29" providerId="LiveId" clId="{591D509D-9789-46DE-9FF8-30CE0311C30E}" dt="2022-10-05T05:19:15.778" v="39" actId="478"/>
          <ac:picMkLst>
            <pc:docMk/>
            <pc:sldMk cId="3665438638" sldId="271"/>
            <ac:picMk id="10" creationId="{00000000-0000-0000-0000-000000000000}"/>
          </ac:picMkLst>
        </pc:picChg>
        <pc:picChg chg="add mod">
          <ac:chgData name="ABDUL KADER MAHMUD TALUKDER" userId="b5fbc24a37e40d29" providerId="LiveId" clId="{591D509D-9789-46DE-9FF8-30CE0311C30E}" dt="2022-10-05T05:21:58.304" v="91" actId="1076"/>
          <ac:picMkLst>
            <pc:docMk/>
            <pc:sldMk cId="3665438638" sldId="271"/>
            <ac:picMk id="14" creationId="{07AEE815-6C4F-B0AE-6A1B-51E355844FA9}"/>
          </ac:picMkLst>
        </pc:picChg>
        <pc:picChg chg="add mod">
          <ac:chgData name="ABDUL KADER MAHMUD TALUKDER" userId="b5fbc24a37e40d29" providerId="LiveId" clId="{591D509D-9789-46DE-9FF8-30CE0311C30E}" dt="2022-10-05T05:23:23.350" v="102" actId="14100"/>
          <ac:picMkLst>
            <pc:docMk/>
            <pc:sldMk cId="3665438638" sldId="271"/>
            <ac:picMk id="16" creationId="{B5CEC75B-94DB-0D23-6422-68FDD9E874E2}"/>
          </ac:picMkLst>
        </pc:picChg>
        <pc:picChg chg="add mod">
          <ac:chgData name="ABDUL KADER MAHMUD TALUKDER" userId="b5fbc24a37e40d29" providerId="LiveId" clId="{591D509D-9789-46DE-9FF8-30CE0311C30E}" dt="2022-10-05T05:22:48.862" v="98" actId="14100"/>
          <ac:picMkLst>
            <pc:docMk/>
            <pc:sldMk cId="3665438638" sldId="271"/>
            <ac:picMk id="18" creationId="{12AA41E9-982A-E304-152A-CE09888D7BB4}"/>
          </ac:picMkLst>
        </pc:picChg>
        <pc:picChg chg="add mod">
          <ac:chgData name="ABDUL KADER MAHMUD TALUKDER" userId="b5fbc24a37e40d29" providerId="LiveId" clId="{591D509D-9789-46DE-9FF8-30CE0311C30E}" dt="2022-10-05T05:23:33.493" v="105" actId="14100"/>
          <ac:picMkLst>
            <pc:docMk/>
            <pc:sldMk cId="3665438638" sldId="271"/>
            <ac:picMk id="20" creationId="{264ADAB4-73A2-3DE6-EC26-38F26945244E}"/>
          </ac:picMkLst>
        </pc:picChg>
        <pc:picChg chg="add mod">
          <ac:chgData name="ABDUL KADER MAHMUD TALUKDER" userId="b5fbc24a37e40d29" providerId="LiveId" clId="{591D509D-9789-46DE-9FF8-30CE0311C30E}" dt="2022-10-05T05:24:28.301" v="111" actId="14100"/>
          <ac:picMkLst>
            <pc:docMk/>
            <pc:sldMk cId="3665438638" sldId="271"/>
            <ac:picMk id="22" creationId="{05064288-944B-2F42-2D50-32BD6B8138A0}"/>
          </ac:picMkLst>
        </pc:picChg>
        <pc:picChg chg="add mod">
          <ac:chgData name="ABDUL KADER MAHMUD TALUKDER" userId="b5fbc24a37e40d29" providerId="LiveId" clId="{591D509D-9789-46DE-9FF8-30CE0311C30E}" dt="2022-10-05T05:34:49.660" v="122" actId="1076"/>
          <ac:picMkLst>
            <pc:docMk/>
            <pc:sldMk cId="3665438638" sldId="271"/>
            <ac:picMk id="25" creationId="{3476C3FA-9A60-7C66-143A-CED9E39960DD}"/>
          </ac:picMkLst>
        </pc:picChg>
        <pc:picChg chg="add mod">
          <ac:chgData name="ABDUL KADER MAHMUD TALUKDER" userId="b5fbc24a37e40d29" providerId="LiveId" clId="{591D509D-9789-46DE-9FF8-30CE0311C30E}" dt="2022-10-05T05:35:22.572" v="129" actId="1076"/>
          <ac:picMkLst>
            <pc:docMk/>
            <pc:sldMk cId="3665438638" sldId="271"/>
            <ac:picMk id="27" creationId="{8B97D44C-A0BE-F15E-8AF5-15632FE47150}"/>
          </ac:picMkLst>
        </pc:picChg>
        <pc:picChg chg="add mod">
          <ac:chgData name="ABDUL KADER MAHMUD TALUKDER" userId="b5fbc24a37e40d29" providerId="LiveId" clId="{591D509D-9789-46DE-9FF8-30CE0311C30E}" dt="2022-10-05T05:36:24.707" v="142" actId="14100"/>
          <ac:picMkLst>
            <pc:docMk/>
            <pc:sldMk cId="3665438638" sldId="271"/>
            <ac:picMk id="29" creationId="{01ED7EE2-3A0B-5C5E-85DF-E6A0B55E4CB1}"/>
          </ac:picMkLst>
        </pc:picChg>
        <pc:picChg chg="add mod">
          <ac:chgData name="ABDUL KADER MAHMUD TALUKDER" userId="b5fbc24a37e40d29" providerId="LiveId" clId="{591D509D-9789-46DE-9FF8-30CE0311C30E}" dt="2022-10-05T05:36:16.275" v="140" actId="1076"/>
          <ac:picMkLst>
            <pc:docMk/>
            <pc:sldMk cId="3665438638" sldId="271"/>
            <ac:picMk id="31" creationId="{91174295-8677-9CA5-442D-959A8D3E6145}"/>
          </ac:picMkLst>
        </pc:picChg>
        <pc:picChg chg="add mod">
          <ac:chgData name="ABDUL KADER MAHMUD TALUKDER" userId="b5fbc24a37e40d29" providerId="LiveId" clId="{591D509D-9789-46DE-9FF8-30CE0311C30E}" dt="2022-10-05T05:36:49.171" v="151" actId="1035"/>
          <ac:picMkLst>
            <pc:docMk/>
            <pc:sldMk cId="3665438638" sldId="271"/>
            <ac:picMk id="33" creationId="{BC234B93-9F13-DAF5-5E30-81D6D8BF2B2D}"/>
          </ac:picMkLst>
        </pc:picChg>
      </pc:sldChg>
    </pc:docChg>
  </pc:docChgLst>
  <pc:docChgLst>
    <pc:chgData name="ABDUL KADER MAHMUD TALUKDER" userId="b5fbc24a37e40d29" providerId="LiveId" clId="{7EE81F6A-1DAB-49EC-9806-D28CE45F2443}"/>
    <pc:docChg chg="modSld">
      <pc:chgData name="ABDUL KADER MAHMUD TALUKDER" userId="b5fbc24a37e40d29" providerId="LiveId" clId="{7EE81F6A-1DAB-49EC-9806-D28CE45F2443}" dt="2022-09-23T16:23:47.743" v="18" actId="20577"/>
      <pc:docMkLst>
        <pc:docMk/>
      </pc:docMkLst>
      <pc:sldChg chg="modSp mod">
        <pc:chgData name="ABDUL KADER MAHMUD TALUKDER" userId="b5fbc24a37e40d29" providerId="LiveId" clId="{7EE81F6A-1DAB-49EC-9806-D28CE45F2443}" dt="2022-09-23T16:23:47.743" v="18" actId="20577"/>
        <pc:sldMkLst>
          <pc:docMk/>
          <pc:sldMk cId="0" sldId="268"/>
        </pc:sldMkLst>
        <pc:spChg chg="mod">
          <ac:chgData name="ABDUL KADER MAHMUD TALUKDER" userId="b5fbc24a37e40d29" providerId="LiveId" clId="{7EE81F6A-1DAB-49EC-9806-D28CE45F2443}" dt="2022-09-23T16:23:47.743" v="18" actId="20577"/>
          <ac:spMkLst>
            <pc:docMk/>
            <pc:sldMk cId="0" sldId="268"/>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eg"/><Relationship Id="rId17" Type="http://schemas.openxmlformats.org/officeDocument/2006/relationships/image" Target="../media/image24.jpg"/><Relationship Id="rId2" Type="http://schemas.openxmlformats.org/officeDocument/2006/relationships/image" Target="../media/image9.jpeg"/><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74268" y="1259303"/>
            <a:ext cx="3404874" cy="520700"/>
          </a:xfrm>
          <a:prstGeom prst="rect">
            <a:avLst/>
          </a:prstGeom>
        </p:spPr>
        <p:txBody>
          <a:bodyPr wrap="square" lIns="0" tIns="25939" rIns="0" bIns="0" rtlCol="0">
            <a:noAutofit/>
          </a:bodyPr>
          <a:lstStyle/>
          <a:p>
            <a:pPr marL="12700">
              <a:lnSpc>
                <a:spcPts val="4085"/>
              </a:lnSpc>
            </a:pPr>
            <a:endParaRPr sz="3900" dirty="0">
              <a:latin typeface="Arial"/>
              <a:cs typeface="Arial"/>
            </a:endParaRPr>
          </a:p>
        </p:txBody>
      </p:sp>
      <p:sp>
        <p:nvSpPr>
          <p:cNvPr id="12" name="object 8"/>
          <p:cNvSpPr txBox="1"/>
          <p:nvPr/>
        </p:nvSpPr>
        <p:spPr>
          <a:xfrm>
            <a:off x="22302" y="5588772"/>
            <a:ext cx="5768898" cy="964428"/>
          </a:xfrm>
          <a:prstGeom prst="rect">
            <a:avLst/>
          </a:prstGeom>
        </p:spPr>
        <p:txBody>
          <a:bodyPr wrap="square" lIns="0" tIns="18161" rIns="0" bIns="0" rtlCol="0">
            <a:noAutofit/>
          </a:bodyPr>
          <a:lstStyle/>
          <a:p>
            <a:pPr marL="12700">
              <a:lnSpc>
                <a:spcPts val="2860"/>
              </a:lnSpc>
            </a:pPr>
            <a:r>
              <a:rPr lang="en-US" sz="2000" b="1" dirty="0">
                <a:latin typeface="Arial"/>
                <a:cs typeface="Arial"/>
              </a:rPr>
              <a:t>Textile And Business Sourcing With Solutions, Apparel made with well expertise hands</a:t>
            </a:r>
            <a:endParaRPr sz="2000" b="1" dirty="0">
              <a:latin typeface="Arial"/>
              <a:cs typeface="Arial"/>
            </a:endParaRPr>
          </a:p>
        </p:txBody>
      </p:sp>
      <p:sp>
        <p:nvSpPr>
          <p:cNvPr id="13" name="Rectangle 12">
            <a:extLst>
              <a:ext uri="{FF2B5EF4-FFF2-40B4-BE49-F238E27FC236}">
                <a16:creationId xmlns:a16="http://schemas.microsoft.com/office/drawing/2014/main" id="{E3638D80-B589-5264-ADC7-0EC4E5FDA9FC}"/>
              </a:ext>
            </a:extLst>
          </p:cNvPr>
          <p:cNvSpPr/>
          <p:nvPr/>
        </p:nvSpPr>
        <p:spPr>
          <a:xfrm>
            <a:off x="67885" y="2590800"/>
            <a:ext cx="5419367" cy="1399003"/>
          </a:xfrm>
          <a:prstGeom prst="rect">
            <a:avLst/>
          </a:prstGeom>
          <a:solidFill>
            <a:schemeClr val="tx1">
              <a:lumMod val="75000"/>
              <a:lumOff val="2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dirty="0">
                <a:solidFill>
                  <a:schemeClr val="bg1"/>
                </a:solidFill>
                <a:effectLst/>
                <a:latin typeface="Roboto" panose="02000000000000000000" pitchFamily="2" charset="0"/>
              </a:rPr>
              <a:t>RAVISHING ATTIRE</a:t>
            </a:r>
            <a:endParaRPr lang="en-US" sz="2800" b="1" dirty="0">
              <a:solidFill>
                <a:schemeClr val="bg1"/>
              </a:solidFill>
            </a:endParaRPr>
          </a:p>
        </p:txBody>
      </p:sp>
      <p:pic>
        <p:nvPicPr>
          <p:cNvPr id="15" name="Picture 14">
            <a:extLst>
              <a:ext uri="{FF2B5EF4-FFF2-40B4-BE49-F238E27FC236}">
                <a16:creationId xmlns:a16="http://schemas.microsoft.com/office/drawing/2014/main" id="{A6534386-9866-4D50-D795-D7D38FDD2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832" y="76200"/>
            <a:ext cx="6486168" cy="6477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7620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txBox="1"/>
          <p:nvPr/>
        </p:nvSpPr>
        <p:spPr>
          <a:xfrm>
            <a:off x="10478516" y="337788"/>
            <a:ext cx="882607" cy="127000"/>
          </a:xfrm>
          <a:prstGeom prst="rect">
            <a:avLst/>
          </a:prstGeom>
        </p:spPr>
        <p:txBody>
          <a:bodyPr wrap="square" lIns="0" tIns="5842" rIns="0" bIns="0" rtlCol="0">
            <a:noAutofit/>
          </a:bodyPr>
          <a:lstStyle/>
          <a:p>
            <a:pPr marL="12700">
              <a:lnSpc>
                <a:spcPts val="919"/>
              </a:lnSpc>
            </a:pPr>
            <a:r>
              <a:rPr sz="800" spc="29" dirty="0">
                <a:solidFill>
                  <a:srgbClr val="424242"/>
                </a:solidFill>
                <a:latin typeface="Arial"/>
                <a:cs typeface="Arial"/>
              </a:rPr>
              <a:t>Price is based on</a:t>
            </a:r>
            <a:endParaRPr sz="800">
              <a:latin typeface="Arial"/>
              <a:cs typeface="Arial"/>
            </a:endParaRPr>
          </a:p>
        </p:txBody>
      </p:sp>
      <p:sp>
        <p:nvSpPr>
          <p:cNvPr id="17" name="object 17"/>
          <p:cNvSpPr txBox="1"/>
          <p:nvPr/>
        </p:nvSpPr>
        <p:spPr>
          <a:xfrm>
            <a:off x="10472419" y="490188"/>
            <a:ext cx="69736" cy="587248"/>
          </a:xfrm>
          <a:prstGeom prst="rect">
            <a:avLst/>
          </a:prstGeom>
        </p:spPr>
        <p:txBody>
          <a:bodyPr wrap="square" lIns="0" tIns="5842" rIns="0" bIns="0" rtlCol="0">
            <a:noAutofit/>
          </a:bodyPr>
          <a:lstStyle/>
          <a:p>
            <a:pPr marL="12700">
              <a:lnSpc>
                <a:spcPts val="919"/>
              </a:lnSpc>
            </a:pPr>
            <a:r>
              <a:rPr sz="800" dirty="0">
                <a:solidFill>
                  <a:srgbClr val="424242"/>
                </a:solidFill>
                <a:latin typeface="Arial"/>
                <a:cs typeface="Arial"/>
              </a:rPr>
              <a:t>-</a:t>
            </a:r>
            <a:endParaRPr sz="800">
              <a:latin typeface="Arial"/>
              <a:cs typeface="Arial"/>
            </a:endParaRPr>
          </a:p>
          <a:p>
            <a:pPr marL="12700" marR="0">
              <a:lnSpc>
                <a:spcPct val="95825"/>
              </a:lnSpc>
              <a:spcBef>
                <a:spcPts val="234"/>
              </a:spcBef>
            </a:pPr>
            <a:r>
              <a:rPr sz="800" dirty="0">
                <a:solidFill>
                  <a:srgbClr val="424242"/>
                </a:solidFill>
                <a:latin typeface="Arial"/>
                <a:cs typeface="Arial"/>
              </a:rPr>
              <a:t>-</a:t>
            </a:r>
            <a:endParaRPr sz="800">
              <a:latin typeface="Arial"/>
              <a:cs typeface="Arial"/>
            </a:endParaRPr>
          </a:p>
          <a:p>
            <a:pPr marL="12700" marR="0">
              <a:lnSpc>
                <a:spcPct val="95825"/>
              </a:lnSpc>
              <a:spcBef>
                <a:spcPts val="305"/>
              </a:spcBef>
            </a:pPr>
            <a:r>
              <a:rPr sz="800" dirty="0">
                <a:solidFill>
                  <a:srgbClr val="424242"/>
                </a:solidFill>
                <a:latin typeface="Arial"/>
                <a:cs typeface="Arial"/>
              </a:rPr>
              <a:t>-</a:t>
            </a:r>
            <a:endParaRPr sz="800">
              <a:latin typeface="Arial"/>
              <a:cs typeface="Arial"/>
            </a:endParaRPr>
          </a:p>
          <a:p>
            <a:pPr marL="12700" marR="0">
              <a:lnSpc>
                <a:spcPct val="95825"/>
              </a:lnSpc>
              <a:spcBef>
                <a:spcPts val="280"/>
              </a:spcBef>
            </a:pPr>
            <a:r>
              <a:rPr sz="800" dirty="0">
                <a:solidFill>
                  <a:srgbClr val="424242"/>
                </a:solidFill>
                <a:latin typeface="Arial"/>
                <a:cs typeface="Arial"/>
              </a:rPr>
              <a:t>-</a:t>
            </a:r>
            <a:endParaRPr sz="800">
              <a:latin typeface="Arial"/>
              <a:cs typeface="Arial"/>
            </a:endParaRPr>
          </a:p>
        </p:txBody>
      </p:sp>
      <p:sp>
        <p:nvSpPr>
          <p:cNvPr id="16" name="object 16"/>
          <p:cNvSpPr txBox="1"/>
          <p:nvPr/>
        </p:nvSpPr>
        <p:spPr>
          <a:xfrm>
            <a:off x="10643107" y="490188"/>
            <a:ext cx="1156703" cy="587248"/>
          </a:xfrm>
          <a:prstGeom prst="rect">
            <a:avLst/>
          </a:prstGeom>
        </p:spPr>
        <p:txBody>
          <a:bodyPr wrap="square" lIns="0" tIns="5842" rIns="0" bIns="0" rtlCol="0">
            <a:noAutofit/>
          </a:bodyPr>
          <a:lstStyle/>
          <a:p>
            <a:pPr marL="21844">
              <a:lnSpc>
                <a:spcPts val="919"/>
              </a:lnSpc>
            </a:pPr>
            <a:r>
              <a:rPr sz="800" spc="21" dirty="0">
                <a:solidFill>
                  <a:srgbClr val="424242"/>
                </a:solidFill>
                <a:latin typeface="Arial"/>
                <a:cs typeface="Arial"/>
              </a:rPr>
              <a:t>European  market  size</a:t>
            </a:r>
            <a:endParaRPr sz="800">
              <a:latin typeface="Arial"/>
              <a:cs typeface="Arial"/>
            </a:endParaRPr>
          </a:p>
          <a:p>
            <a:pPr marL="21844" marR="15240">
              <a:lnSpc>
                <a:spcPct val="95825"/>
              </a:lnSpc>
              <a:spcBef>
                <a:spcPts val="234"/>
              </a:spcBef>
            </a:pPr>
            <a:r>
              <a:rPr sz="800" spc="32" dirty="0">
                <a:solidFill>
                  <a:srgbClr val="424242"/>
                </a:solidFill>
                <a:latin typeface="Arial"/>
                <a:cs typeface="Arial"/>
              </a:rPr>
              <a:t>Regular accessories</a:t>
            </a:r>
            <a:endParaRPr sz="800">
              <a:latin typeface="Arial"/>
              <a:cs typeface="Arial"/>
            </a:endParaRPr>
          </a:p>
          <a:p>
            <a:pPr marL="12700" marR="15240">
              <a:lnSpc>
                <a:spcPct val="95825"/>
              </a:lnSpc>
              <a:spcBef>
                <a:spcPts val="305"/>
              </a:spcBef>
            </a:pPr>
            <a:r>
              <a:rPr sz="800" spc="60" dirty="0">
                <a:solidFill>
                  <a:srgbClr val="424242"/>
                </a:solidFill>
                <a:latin typeface="Arial"/>
                <a:cs typeface="Arial"/>
              </a:rPr>
              <a:t>Volume order</a:t>
            </a:r>
            <a:endParaRPr sz="800">
              <a:latin typeface="Arial"/>
              <a:cs typeface="Arial"/>
            </a:endParaRPr>
          </a:p>
          <a:p>
            <a:pPr marL="21843" marR="15240">
              <a:lnSpc>
                <a:spcPct val="95825"/>
              </a:lnSpc>
              <a:spcBef>
                <a:spcPts val="280"/>
              </a:spcBef>
            </a:pPr>
            <a:r>
              <a:rPr sz="800" spc="40" dirty="0">
                <a:solidFill>
                  <a:srgbClr val="424242"/>
                </a:solidFill>
                <a:latin typeface="Arial"/>
                <a:cs typeface="Arial"/>
              </a:rPr>
              <a:t>Pre-booked  capacity</a:t>
            </a:r>
            <a:endParaRPr sz="800">
              <a:latin typeface="Arial"/>
              <a:cs typeface="Arial"/>
            </a:endParaRPr>
          </a:p>
        </p:txBody>
      </p:sp>
      <p:sp>
        <p:nvSpPr>
          <p:cNvPr id="15" name="object 15"/>
          <p:cNvSpPr txBox="1"/>
          <p:nvPr/>
        </p:nvSpPr>
        <p:spPr>
          <a:xfrm>
            <a:off x="865124" y="852379"/>
            <a:ext cx="1348579" cy="571500"/>
          </a:xfrm>
          <a:prstGeom prst="rect">
            <a:avLst/>
          </a:prstGeom>
        </p:spPr>
        <p:txBody>
          <a:bodyPr wrap="square" lIns="0" tIns="28543" rIns="0" bIns="0" rtlCol="0">
            <a:noAutofit/>
          </a:bodyPr>
          <a:lstStyle/>
          <a:p>
            <a:pPr marL="12700">
              <a:lnSpc>
                <a:spcPts val="4495"/>
              </a:lnSpc>
            </a:pPr>
            <a:r>
              <a:rPr sz="4300" b="1" spc="74" dirty="0">
                <a:solidFill>
                  <a:srgbClr val="052D62"/>
                </a:solidFill>
                <a:latin typeface="Arial"/>
                <a:cs typeface="Arial"/>
              </a:rPr>
              <a:t>OUR</a:t>
            </a:r>
            <a:endParaRPr sz="4300">
              <a:latin typeface="Arial"/>
              <a:cs typeface="Arial"/>
            </a:endParaRPr>
          </a:p>
        </p:txBody>
      </p:sp>
      <p:sp>
        <p:nvSpPr>
          <p:cNvPr id="14" name="object 14"/>
          <p:cNvSpPr txBox="1"/>
          <p:nvPr/>
        </p:nvSpPr>
        <p:spPr>
          <a:xfrm>
            <a:off x="2328164" y="852379"/>
            <a:ext cx="3258862" cy="571500"/>
          </a:xfrm>
          <a:prstGeom prst="rect">
            <a:avLst/>
          </a:prstGeom>
        </p:spPr>
        <p:txBody>
          <a:bodyPr wrap="square" lIns="0" tIns="28543" rIns="0" bIns="0" rtlCol="0">
            <a:noAutofit/>
          </a:bodyPr>
          <a:lstStyle/>
          <a:p>
            <a:pPr marL="12700">
              <a:lnSpc>
                <a:spcPts val="4495"/>
              </a:lnSpc>
            </a:pPr>
            <a:r>
              <a:rPr sz="4300" b="1" spc="88" dirty="0">
                <a:solidFill>
                  <a:srgbClr val="052D62"/>
                </a:solidFill>
                <a:latin typeface="Arial"/>
                <a:cs typeface="Arial"/>
              </a:rPr>
              <a:t>PRODUCTS</a:t>
            </a:r>
            <a:endParaRPr sz="4300" dirty="0">
              <a:latin typeface="Arial"/>
              <a:cs typeface="Arial"/>
            </a:endParaRPr>
          </a:p>
        </p:txBody>
      </p:sp>
      <p:sp>
        <p:nvSpPr>
          <p:cNvPr id="13" name="object 13"/>
          <p:cNvSpPr txBox="1"/>
          <p:nvPr/>
        </p:nvSpPr>
        <p:spPr>
          <a:xfrm>
            <a:off x="3047491" y="1968276"/>
            <a:ext cx="972427" cy="736600"/>
          </a:xfrm>
          <a:prstGeom prst="rect">
            <a:avLst/>
          </a:prstGeom>
        </p:spPr>
        <p:txBody>
          <a:bodyPr wrap="square" lIns="0" tIns="36830" rIns="0" bIns="0" rtlCol="0">
            <a:noAutofit/>
          </a:bodyPr>
          <a:lstStyle/>
          <a:p>
            <a:pPr marL="12700">
              <a:lnSpc>
                <a:spcPts val="5800"/>
              </a:lnSpc>
            </a:pPr>
            <a:r>
              <a:rPr sz="5600" spc="900" dirty="0">
                <a:solidFill>
                  <a:srgbClr val="424242"/>
                </a:solidFill>
                <a:latin typeface="Arial"/>
                <a:cs typeface="Arial"/>
              </a:rPr>
              <a:t>=!</a:t>
            </a:r>
            <a:endParaRPr sz="5600">
              <a:latin typeface="Arial"/>
              <a:cs typeface="Arial"/>
            </a:endParaRPr>
          </a:p>
        </p:txBody>
      </p:sp>
      <p:sp>
        <p:nvSpPr>
          <p:cNvPr id="12" name="object 12"/>
          <p:cNvSpPr txBox="1"/>
          <p:nvPr/>
        </p:nvSpPr>
        <p:spPr>
          <a:xfrm>
            <a:off x="10621771" y="2764718"/>
            <a:ext cx="506066" cy="254000"/>
          </a:xfrm>
          <a:prstGeom prst="rect">
            <a:avLst/>
          </a:prstGeom>
        </p:spPr>
        <p:txBody>
          <a:bodyPr wrap="square" lIns="0" tIns="12319" rIns="0" bIns="0" rtlCol="0">
            <a:noAutofit/>
          </a:bodyPr>
          <a:lstStyle/>
          <a:p>
            <a:pPr marL="12700">
              <a:lnSpc>
                <a:spcPts val="1939"/>
              </a:lnSpc>
            </a:pPr>
            <a:r>
              <a:rPr sz="1800" b="1" spc="9" dirty="0">
                <a:solidFill>
                  <a:srgbClr val="052D62"/>
                </a:solidFill>
                <a:latin typeface="Arial"/>
                <a:cs typeface="Arial"/>
              </a:rPr>
              <a:t>$3.9</a:t>
            </a:r>
            <a:endParaRPr sz="1800">
              <a:latin typeface="Arial"/>
              <a:cs typeface="Arial"/>
            </a:endParaRPr>
          </a:p>
        </p:txBody>
      </p:sp>
      <p:sp>
        <p:nvSpPr>
          <p:cNvPr id="11" name="object 11"/>
          <p:cNvSpPr txBox="1"/>
          <p:nvPr/>
        </p:nvSpPr>
        <p:spPr>
          <a:xfrm>
            <a:off x="4821427" y="3196812"/>
            <a:ext cx="1196669" cy="261112"/>
          </a:xfrm>
          <a:prstGeom prst="rect">
            <a:avLst/>
          </a:prstGeom>
        </p:spPr>
        <p:txBody>
          <a:bodyPr wrap="square" lIns="0" tIns="5842" rIns="0" bIns="0" rtlCol="0">
            <a:noAutofit/>
          </a:bodyPr>
          <a:lstStyle/>
          <a:p>
            <a:pPr marL="12700">
              <a:lnSpc>
                <a:spcPts val="919"/>
              </a:lnSpc>
            </a:pPr>
            <a:r>
              <a:rPr sz="800" spc="10" dirty="0">
                <a:solidFill>
                  <a:srgbClr val="1C1C1C"/>
                </a:solidFill>
                <a:latin typeface="Arial"/>
                <a:cs typeface="Arial"/>
              </a:rPr>
              <a:t>95</a:t>
            </a:r>
            <a:r>
              <a:rPr sz="800" spc="10" dirty="0">
                <a:solidFill>
                  <a:srgbClr val="2D2D2D"/>
                </a:solidFill>
                <a:latin typeface="Arial"/>
                <a:cs typeface="Arial"/>
              </a:rPr>
              <a:t>% </a:t>
            </a:r>
            <a:r>
              <a:rPr sz="800" spc="10" dirty="0">
                <a:solidFill>
                  <a:srgbClr val="1C1C1C"/>
                </a:solidFill>
                <a:latin typeface="Arial"/>
                <a:cs typeface="Arial"/>
              </a:rPr>
              <a:t>cotton  5</a:t>
            </a:r>
            <a:r>
              <a:rPr sz="800" spc="10" dirty="0">
                <a:solidFill>
                  <a:srgbClr val="2D2D2D"/>
                </a:solidFill>
                <a:latin typeface="Arial"/>
                <a:cs typeface="Arial"/>
              </a:rPr>
              <a:t>% ela</a:t>
            </a:r>
            <a:r>
              <a:rPr sz="800" spc="10" dirty="0">
                <a:solidFill>
                  <a:srgbClr val="1C1C1C"/>
                </a:solidFill>
                <a:latin typeface="Arial"/>
                <a:cs typeface="Arial"/>
              </a:rPr>
              <a:t>stan</a:t>
            </a:r>
            <a:r>
              <a:rPr sz="800" spc="10" dirty="0">
                <a:solidFill>
                  <a:srgbClr val="2D2D2D"/>
                </a:solidFill>
                <a:latin typeface="Arial"/>
                <a:cs typeface="Arial"/>
              </a:rPr>
              <a:t>e</a:t>
            </a:r>
            <a:endParaRPr sz="800">
              <a:latin typeface="Arial"/>
              <a:cs typeface="Arial"/>
            </a:endParaRPr>
          </a:p>
          <a:p>
            <a:pPr marL="759460" marR="15239">
              <a:lnSpc>
                <a:spcPct val="95825"/>
              </a:lnSpc>
              <a:spcBef>
                <a:spcPts val="89"/>
              </a:spcBef>
            </a:pPr>
            <a:r>
              <a:rPr sz="800" spc="53" dirty="0">
                <a:solidFill>
                  <a:srgbClr val="1C1C1C"/>
                </a:solidFill>
                <a:latin typeface="Arial"/>
                <a:cs typeface="Arial"/>
              </a:rPr>
              <a:t>160gsm</a:t>
            </a:r>
            <a:endParaRPr sz="800">
              <a:latin typeface="Arial"/>
              <a:cs typeface="Arial"/>
            </a:endParaRPr>
          </a:p>
        </p:txBody>
      </p:sp>
      <p:sp>
        <p:nvSpPr>
          <p:cNvPr id="10" name="object 10"/>
          <p:cNvSpPr txBox="1"/>
          <p:nvPr/>
        </p:nvSpPr>
        <p:spPr>
          <a:xfrm>
            <a:off x="9722611" y="3318732"/>
            <a:ext cx="863270" cy="261112"/>
          </a:xfrm>
          <a:prstGeom prst="rect">
            <a:avLst/>
          </a:prstGeom>
        </p:spPr>
        <p:txBody>
          <a:bodyPr wrap="square" lIns="0" tIns="5842" rIns="0" bIns="0" rtlCol="0">
            <a:noAutofit/>
          </a:bodyPr>
          <a:lstStyle/>
          <a:p>
            <a:pPr marL="12700">
              <a:lnSpc>
                <a:spcPts val="919"/>
              </a:lnSpc>
            </a:pPr>
            <a:r>
              <a:rPr sz="800" spc="17" dirty="0">
                <a:solidFill>
                  <a:srgbClr val="1C1C1C"/>
                </a:solidFill>
                <a:latin typeface="Arial"/>
                <a:cs typeface="Arial"/>
              </a:rPr>
              <a:t>80</a:t>
            </a:r>
            <a:r>
              <a:rPr sz="800" spc="17" dirty="0">
                <a:solidFill>
                  <a:srgbClr val="2D2D2D"/>
                </a:solidFill>
                <a:latin typeface="Arial"/>
                <a:cs typeface="Arial"/>
              </a:rPr>
              <a:t>% </a:t>
            </a:r>
            <a:r>
              <a:rPr sz="800" spc="17" dirty="0">
                <a:solidFill>
                  <a:srgbClr val="1C1C1C"/>
                </a:solidFill>
                <a:latin typeface="Arial"/>
                <a:cs typeface="Arial"/>
              </a:rPr>
              <a:t>vi</a:t>
            </a:r>
            <a:r>
              <a:rPr sz="800" spc="17" dirty="0">
                <a:solidFill>
                  <a:srgbClr val="2D2D2D"/>
                </a:solidFill>
                <a:latin typeface="Arial"/>
                <a:cs typeface="Arial"/>
              </a:rPr>
              <a:t>s</a:t>
            </a:r>
            <a:r>
              <a:rPr sz="800" spc="17" dirty="0">
                <a:solidFill>
                  <a:srgbClr val="1C1C1C"/>
                </a:solidFill>
                <a:latin typeface="Arial"/>
                <a:cs typeface="Arial"/>
              </a:rPr>
              <a:t>co</a:t>
            </a:r>
            <a:r>
              <a:rPr sz="800" spc="17" dirty="0">
                <a:solidFill>
                  <a:srgbClr val="2D2D2D"/>
                </a:solidFill>
                <a:latin typeface="Arial"/>
                <a:cs typeface="Arial"/>
              </a:rPr>
              <a:t>se </a:t>
            </a:r>
            <a:r>
              <a:rPr sz="800" spc="17" dirty="0">
                <a:solidFill>
                  <a:srgbClr val="1C1C1C"/>
                </a:solidFill>
                <a:latin typeface="Arial"/>
                <a:cs typeface="Arial"/>
              </a:rPr>
              <a:t>20</a:t>
            </a:r>
            <a:r>
              <a:rPr sz="800" spc="17" dirty="0">
                <a:solidFill>
                  <a:srgbClr val="2D2D2D"/>
                </a:solidFill>
                <a:latin typeface="Arial"/>
                <a:cs typeface="Arial"/>
              </a:rPr>
              <a:t>%</a:t>
            </a:r>
            <a:endParaRPr sz="800">
              <a:latin typeface="Arial"/>
              <a:cs typeface="Arial"/>
            </a:endParaRPr>
          </a:p>
          <a:p>
            <a:pPr marL="15748" marR="15240">
              <a:lnSpc>
                <a:spcPct val="95825"/>
              </a:lnSpc>
              <a:spcBef>
                <a:spcPts val="89"/>
              </a:spcBef>
            </a:pPr>
            <a:r>
              <a:rPr sz="800" spc="17" dirty="0">
                <a:solidFill>
                  <a:srgbClr val="1C1C1C"/>
                </a:solidFill>
                <a:latin typeface="Arial"/>
                <a:cs typeface="Arial"/>
              </a:rPr>
              <a:t>nylon  12gg</a:t>
            </a:r>
            <a:endParaRPr sz="800">
              <a:latin typeface="Arial"/>
              <a:cs typeface="Arial"/>
            </a:endParaRPr>
          </a:p>
        </p:txBody>
      </p:sp>
      <p:sp>
        <p:nvSpPr>
          <p:cNvPr id="9" name="object 9"/>
          <p:cNvSpPr txBox="1"/>
          <p:nvPr/>
        </p:nvSpPr>
        <p:spPr>
          <a:xfrm>
            <a:off x="2870707" y="3611340"/>
            <a:ext cx="1193279" cy="264160"/>
          </a:xfrm>
          <a:prstGeom prst="rect">
            <a:avLst/>
          </a:prstGeom>
        </p:spPr>
        <p:txBody>
          <a:bodyPr wrap="square" lIns="0" tIns="5842" rIns="0" bIns="0" rtlCol="0">
            <a:noAutofit/>
          </a:bodyPr>
          <a:lstStyle/>
          <a:p>
            <a:pPr marL="12700">
              <a:lnSpc>
                <a:spcPts val="919"/>
              </a:lnSpc>
            </a:pPr>
            <a:r>
              <a:rPr sz="800" spc="9" dirty="0">
                <a:solidFill>
                  <a:srgbClr val="1C1C1C"/>
                </a:solidFill>
                <a:latin typeface="Arial"/>
                <a:cs typeface="Arial"/>
              </a:rPr>
              <a:t>95</a:t>
            </a:r>
            <a:r>
              <a:rPr sz="800" spc="9" dirty="0">
                <a:solidFill>
                  <a:srgbClr val="2D2D2D"/>
                </a:solidFill>
                <a:latin typeface="Arial"/>
                <a:cs typeface="Arial"/>
              </a:rPr>
              <a:t>% c</a:t>
            </a:r>
            <a:r>
              <a:rPr sz="800" spc="9" dirty="0">
                <a:solidFill>
                  <a:srgbClr val="1C1C1C"/>
                </a:solidFill>
                <a:latin typeface="Arial"/>
                <a:cs typeface="Arial"/>
              </a:rPr>
              <a:t>otton  5</a:t>
            </a:r>
            <a:r>
              <a:rPr sz="800" spc="9" dirty="0">
                <a:solidFill>
                  <a:srgbClr val="2D2D2D"/>
                </a:solidFill>
                <a:latin typeface="Arial"/>
                <a:cs typeface="Arial"/>
              </a:rPr>
              <a:t>% </a:t>
            </a:r>
            <a:r>
              <a:rPr sz="800" spc="9" dirty="0">
                <a:solidFill>
                  <a:srgbClr val="1C1C1C"/>
                </a:solidFill>
                <a:latin typeface="Arial"/>
                <a:cs typeface="Arial"/>
              </a:rPr>
              <a:t>ela</a:t>
            </a:r>
            <a:r>
              <a:rPr sz="800" spc="9" dirty="0">
                <a:solidFill>
                  <a:srgbClr val="2D2D2D"/>
                </a:solidFill>
                <a:latin typeface="Arial"/>
                <a:cs typeface="Arial"/>
              </a:rPr>
              <a:t>s</a:t>
            </a:r>
            <a:r>
              <a:rPr sz="800" spc="9" dirty="0">
                <a:solidFill>
                  <a:srgbClr val="1C1C1C"/>
                </a:solidFill>
                <a:latin typeface="Arial"/>
                <a:cs typeface="Arial"/>
              </a:rPr>
              <a:t>t</a:t>
            </a:r>
            <a:r>
              <a:rPr sz="800" spc="9" dirty="0">
                <a:solidFill>
                  <a:srgbClr val="2D2D2D"/>
                </a:solidFill>
                <a:latin typeface="Arial"/>
                <a:cs typeface="Arial"/>
              </a:rPr>
              <a:t>a</a:t>
            </a:r>
            <a:r>
              <a:rPr sz="800" spc="9" dirty="0">
                <a:solidFill>
                  <a:srgbClr val="1C1C1C"/>
                </a:solidFill>
                <a:latin typeface="Arial"/>
                <a:cs typeface="Arial"/>
              </a:rPr>
              <a:t>ne</a:t>
            </a:r>
            <a:endParaRPr sz="800">
              <a:latin typeface="Arial"/>
              <a:cs typeface="Arial"/>
            </a:endParaRPr>
          </a:p>
          <a:p>
            <a:pPr marL="12700" marR="15239">
              <a:lnSpc>
                <a:spcPct val="95825"/>
              </a:lnSpc>
              <a:spcBef>
                <a:spcPts val="114"/>
              </a:spcBef>
            </a:pPr>
            <a:r>
              <a:rPr sz="800" spc="20" dirty="0">
                <a:solidFill>
                  <a:srgbClr val="1C1C1C"/>
                </a:solidFill>
                <a:latin typeface="Arial"/>
                <a:cs typeface="Arial"/>
              </a:rPr>
              <a:t>Y</a:t>
            </a:r>
            <a:r>
              <a:rPr sz="800" spc="20" dirty="0">
                <a:solidFill>
                  <a:srgbClr val="0B0B0B"/>
                </a:solidFill>
                <a:latin typeface="Arial"/>
                <a:cs typeface="Arial"/>
              </a:rPr>
              <a:t>D </a:t>
            </a:r>
            <a:r>
              <a:rPr sz="800" spc="20" dirty="0">
                <a:solidFill>
                  <a:srgbClr val="1C1C1C"/>
                </a:solidFill>
                <a:latin typeface="Arial"/>
                <a:cs typeface="Arial"/>
              </a:rPr>
              <a:t>stripe 180 gsm</a:t>
            </a:r>
            <a:endParaRPr sz="800">
              <a:latin typeface="Arial"/>
              <a:cs typeface="Arial"/>
            </a:endParaRPr>
          </a:p>
        </p:txBody>
      </p:sp>
      <p:sp>
        <p:nvSpPr>
          <p:cNvPr id="8" name="object 8"/>
          <p:cNvSpPr txBox="1"/>
          <p:nvPr/>
        </p:nvSpPr>
        <p:spPr>
          <a:xfrm>
            <a:off x="1093723" y="3635724"/>
            <a:ext cx="1193621" cy="264160"/>
          </a:xfrm>
          <a:prstGeom prst="rect">
            <a:avLst/>
          </a:prstGeom>
        </p:spPr>
        <p:txBody>
          <a:bodyPr wrap="square" lIns="0" tIns="5842" rIns="0" bIns="0" rtlCol="0">
            <a:noAutofit/>
          </a:bodyPr>
          <a:lstStyle/>
          <a:p>
            <a:pPr marL="12700">
              <a:lnSpc>
                <a:spcPts val="919"/>
              </a:lnSpc>
            </a:pPr>
            <a:r>
              <a:rPr sz="800" spc="9" dirty="0">
                <a:solidFill>
                  <a:srgbClr val="1C1C1C"/>
                </a:solidFill>
                <a:latin typeface="Arial"/>
                <a:cs typeface="Arial"/>
              </a:rPr>
              <a:t>95</a:t>
            </a:r>
            <a:r>
              <a:rPr sz="800" spc="9" dirty="0">
                <a:solidFill>
                  <a:srgbClr val="2D2D2D"/>
                </a:solidFill>
                <a:latin typeface="Arial"/>
                <a:cs typeface="Arial"/>
              </a:rPr>
              <a:t>% c</a:t>
            </a:r>
            <a:r>
              <a:rPr sz="800" spc="9" dirty="0">
                <a:solidFill>
                  <a:srgbClr val="1C1C1C"/>
                </a:solidFill>
                <a:latin typeface="Arial"/>
                <a:cs typeface="Arial"/>
              </a:rPr>
              <a:t>otton  5</a:t>
            </a:r>
            <a:r>
              <a:rPr sz="800" spc="9" dirty="0">
                <a:solidFill>
                  <a:srgbClr val="2D2D2D"/>
                </a:solidFill>
                <a:latin typeface="Arial"/>
                <a:cs typeface="Arial"/>
              </a:rPr>
              <a:t>% </a:t>
            </a:r>
            <a:r>
              <a:rPr sz="800" spc="9" dirty="0">
                <a:solidFill>
                  <a:srgbClr val="1C1C1C"/>
                </a:solidFill>
                <a:latin typeface="Arial"/>
                <a:cs typeface="Arial"/>
              </a:rPr>
              <a:t>elastane</a:t>
            </a:r>
            <a:endParaRPr sz="800">
              <a:latin typeface="Arial"/>
              <a:cs typeface="Arial"/>
            </a:endParaRPr>
          </a:p>
          <a:p>
            <a:pPr marL="759460" marR="15239">
              <a:lnSpc>
                <a:spcPct val="95825"/>
              </a:lnSpc>
              <a:spcBef>
                <a:spcPts val="114"/>
              </a:spcBef>
            </a:pPr>
            <a:r>
              <a:rPr sz="800" spc="13" dirty="0">
                <a:solidFill>
                  <a:srgbClr val="1C1C1C"/>
                </a:solidFill>
                <a:latin typeface="Arial"/>
                <a:cs typeface="Arial"/>
              </a:rPr>
              <a:t>180 gsm</a:t>
            </a:r>
            <a:endParaRPr sz="800">
              <a:latin typeface="Arial"/>
              <a:cs typeface="Arial"/>
            </a:endParaRPr>
          </a:p>
        </p:txBody>
      </p:sp>
      <p:sp>
        <p:nvSpPr>
          <p:cNvPr id="7" name="object 7"/>
          <p:cNvSpPr txBox="1"/>
          <p:nvPr/>
        </p:nvSpPr>
        <p:spPr>
          <a:xfrm>
            <a:off x="6461251" y="3733260"/>
            <a:ext cx="1193279" cy="264160"/>
          </a:xfrm>
          <a:prstGeom prst="rect">
            <a:avLst/>
          </a:prstGeom>
        </p:spPr>
        <p:txBody>
          <a:bodyPr wrap="square" lIns="0" tIns="5842" rIns="0" bIns="0" rtlCol="0">
            <a:noAutofit/>
          </a:bodyPr>
          <a:lstStyle/>
          <a:p>
            <a:pPr marL="12700">
              <a:lnSpc>
                <a:spcPts val="919"/>
              </a:lnSpc>
            </a:pPr>
            <a:r>
              <a:rPr sz="800" spc="9" dirty="0">
                <a:solidFill>
                  <a:srgbClr val="1C1C1C"/>
                </a:solidFill>
                <a:latin typeface="Arial"/>
                <a:cs typeface="Arial"/>
              </a:rPr>
              <a:t>95</a:t>
            </a:r>
            <a:r>
              <a:rPr sz="800" spc="9" dirty="0">
                <a:solidFill>
                  <a:srgbClr val="2D2D2D"/>
                </a:solidFill>
                <a:latin typeface="Arial"/>
                <a:cs typeface="Arial"/>
              </a:rPr>
              <a:t>% </a:t>
            </a:r>
            <a:r>
              <a:rPr sz="800" spc="9" dirty="0">
                <a:solidFill>
                  <a:srgbClr val="1C1C1C"/>
                </a:solidFill>
                <a:latin typeface="Arial"/>
                <a:cs typeface="Arial"/>
              </a:rPr>
              <a:t>cotton  5</a:t>
            </a:r>
            <a:r>
              <a:rPr sz="800" spc="9" dirty="0">
                <a:solidFill>
                  <a:srgbClr val="2D2D2D"/>
                </a:solidFill>
                <a:latin typeface="Arial"/>
                <a:cs typeface="Arial"/>
              </a:rPr>
              <a:t>% </a:t>
            </a:r>
            <a:r>
              <a:rPr sz="800" spc="9" dirty="0">
                <a:solidFill>
                  <a:srgbClr val="1C1C1C"/>
                </a:solidFill>
                <a:latin typeface="Arial"/>
                <a:cs typeface="Arial"/>
              </a:rPr>
              <a:t>elas</a:t>
            </a:r>
            <a:r>
              <a:rPr sz="800" spc="9" dirty="0">
                <a:solidFill>
                  <a:srgbClr val="2D2D2D"/>
                </a:solidFill>
                <a:latin typeface="Arial"/>
                <a:cs typeface="Arial"/>
              </a:rPr>
              <a:t>t</a:t>
            </a:r>
            <a:r>
              <a:rPr sz="800" spc="9" dirty="0">
                <a:solidFill>
                  <a:srgbClr val="1C1C1C"/>
                </a:solidFill>
                <a:latin typeface="Arial"/>
                <a:cs typeface="Arial"/>
              </a:rPr>
              <a:t>ane</a:t>
            </a:r>
            <a:endParaRPr sz="800">
              <a:latin typeface="Arial"/>
              <a:cs typeface="Arial"/>
            </a:endParaRPr>
          </a:p>
          <a:p>
            <a:pPr marL="12700" marR="15240">
              <a:lnSpc>
                <a:spcPct val="95825"/>
              </a:lnSpc>
              <a:spcBef>
                <a:spcPts val="114"/>
              </a:spcBef>
            </a:pPr>
            <a:r>
              <a:rPr sz="800" spc="17" dirty="0">
                <a:solidFill>
                  <a:srgbClr val="1C1C1C"/>
                </a:solidFill>
                <a:latin typeface="Arial"/>
                <a:cs typeface="Arial"/>
              </a:rPr>
              <a:t>YD 180 gsm</a:t>
            </a:r>
            <a:endParaRPr sz="800">
              <a:latin typeface="Arial"/>
              <a:cs typeface="Arial"/>
            </a:endParaRPr>
          </a:p>
        </p:txBody>
      </p:sp>
      <p:sp>
        <p:nvSpPr>
          <p:cNvPr id="6" name="object 6"/>
          <p:cNvSpPr txBox="1"/>
          <p:nvPr/>
        </p:nvSpPr>
        <p:spPr>
          <a:xfrm>
            <a:off x="8527795" y="4821396"/>
            <a:ext cx="1184135" cy="264160"/>
          </a:xfrm>
          <a:prstGeom prst="rect">
            <a:avLst/>
          </a:prstGeom>
        </p:spPr>
        <p:txBody>
          <a:bodyPr wrap="square" lIns="0" tIns="5842" rIns="0" bIns="0" rtlCol="0">
            <a:noAutofit/>
          </a:bodyPr>
          <a:lstStyle/>
          <a:p>
            <a:pPr marL="18796">
              <a:lnSpc>
                <a:spcPts val="919"/>
              </a:lnSpc>
            </a:pPr>
            <a:r>
              <a:rPr sz="800" spc="19" dirty="0">
                <a:solidFill>
                  <a:srgbClr val="1C1C1C"/>
                </a:solidFill>
                <a:latin typeface="Arial"/>
                <a:cs typeface="Arial"/>
              </a:rPr>
              <a:t>100</a:t>
            </a:r>
            <a:r>
              <a:rPr sz="800" spc="19" dirty="0">
                <a:solidFill>
                  <a:srgbClr val="2D2D2D"/>
                </a:solidFill>
                <a:latin typeface="Arial"/>
                <a:cs typeface="Arial"/>
              </a:rPr>
              <a:t>% </a:t>
            </a:r>
            <a:r>
              <a:rPr sz="800" spc="19" dirty="0">
                <a:solidFill>
                  <a:srgbClr val="0B0B0B"/>
                </a:solidFill>
                <a:latin typeface="Arial"/>
                <a:cs typeface="Arial"/>
              </a:rPr>
              <a:t>A</a:t>
            </a:r>
            <a:r>
              <a:rPr sz="800" spc="19" dirty="0">
                <a:solidFill>
                  <a:srgbClr val="1C1C1C"/>
                </a:solidFill>
                <a:latin typeface="Arial"/>
                <a:cs typeface="Arial"/>
              </a:rPr>
              <a:t>crylic Cashme</a:t>
            </a:r>
            <a:r>
              <a:rPr sz="800" spc="19" dirty="0">
                <a:solidFill>
                  <a:srgbClr val="2D2D2D"/>
                </a:solidFill>
                <a:latin typeface="Arial"/>
                <a:cs typeface="Arial"/>
              </a:rPr>
              <a:t>r</a:t>
            </a:r>
            <a:r>
              <a:rPr sz="800" spc="19" dirty="0">
                <a:solidFill>
                  <a:srgbClr val="1C1C1C"/>
                </a:solidFill>
                <a:latin typeface="Arial"/>
                <a:cs typeface="Arial"/>
              </a:rPr>
              <a:t>e</a:t>
            </a:r>
            <a:endParaRPr sz="800">
              <a:latin typeface="Arial"/>
              <a:cs typeface="Arial"/>
            </a:endParaRPr>
          </a:p>
          <a:p>
            <a:pPr marL="12700" marR="15240">
              <a:lnSpc>
                <a:spcPct val="95825"/>
              </a:lnSpc>
              <a:spcBef>
                <a:spcPts val="114"/>
              </a:spcBef>
            </a:pPr>
            <a:r>
              <a:rPr sz="800" spc="0" dirty="0">
                <a:solidFill>
                  <a:srgbClr val="1C1C1C"/>
                </a:solidFill>
                <a:latin typeface="Arial"/>
                <a:cs typeface="Arial"/>
              </a:rPr>
              <a:t>like</a:t>
            </a:r>
            <a:r>
              <a:rPr sz="800" spc="0" dirty="0">
                <a:solidFill>
                  <a:srgbClr val="2D2D2D"/>
                </a:solidFill>
                <a:latin typeface="Arial"/>
                <a:cs typeface="Arial"/>
              </a:rPr>
              <a:t>,  1</a:t>
            </a:r>
            <a:r>
              <a:rPr sz="800" spc="0" dirty="0">
                <a:solidFill>
                  <a:srgbClr val="1C1C1C"/>
                </a:solidFill>
                <a:latin typeface="Arial"/>
                <a:cs typeface="Arial"/>
              </a:rPr>
              <a:t>2gg</a:t>
            </a:r>
            <a:endParaRPr sz="800">
              <a:latin typeface="Arial"/>
              <a:cs typeface="Arial"/>
            </a:endParaRPr>
          </a:p>
        </p:txBody>
      </p:sp>
      <p:sp>
        <p:nvSpPr>
          <p:cNvPr id="5" name="object 5"/>
          <p:cNvSpPr txBox="1"/>
          <p:nvPr/>
        </p:nvSpPr>
        <p:spPr>
          <a:xfrm>
            <a:off x="4876291" y="5434044"/>
            <a:ext cx="1307218" cy="258063"/>
          </a:xfrm>
          <a:prstGeom prst="rect">
            <a:avLst/>
          </a:prstGeom>
        </p:spPr>
        <p:txBody>
          <a:bodyPr wrap="square" lIns="0" tIns="5842" rIns="0" bIns="0" rtlCol="0">
            <a:noAutofit/>
          </a:bodyPr>
          <a:lstStyle/>
          <a:p>
            <a:pPr marL="12700">
              <a:lnSpc>
                <a:spcPts val="919"/>
              </a:lnSpc>
            </a:pPr>
            <a:r>
              <a:rPr sz="800" spc="17" dirty="0">
                <a:solidFill>
                  <a:srgbClr val="1C1C1C"/>
                </a:solidFill>
                <a:latin typeface="Arial"/>
                <a:cs typeface="Arial"/>
              </a:rPr>
              <a:t>78</a:t>
            </a:r>
            <a:r>
              <a:rPr sz="800" spc="17" dirty="0">
                <a:solidFill>
                  <a:srgbClr val="2D2D2D"/>
                </a:solidFill>
                <a:latin typeface="Arial"/>
                <a:cs typeface="Arial"/>
              </a:rPr>
              <a:t>% </a:t>
            </a:r>
            <a:r>
              <a:rPr sz="800" spc="17" dirty="0">
                <a:solidFill>
                  <a:srgbClr val="1C1C1C"/>
                </a:solidFill>
                <a:latin typeface="Arial"/>
                <a:cs typeface="Arial"/>
              </a:rPr>
              <a:t>cotton  </a:t>
            </a:r>
            <a:r>
              <a:rPr sz="800" spc="17" dirty="0">
                <a:solidFill>
                  <a:srgbClr val="2D2D2D"/>
                </a:solidFill>
                <a:latin typeface="Arial"/>
                <a:cs typeface="Arial"/>
              </a:rPr>
              <a:t>2</a:t>
            </a:r>
            <a:r>
              <a:rPr sz="800" spc="17" dirty="0">
                <a:solidFill>
                  <a:srgbClr val="1C1C1C"/>
                </a:solidFill>
                <a:latin typeface="Arial"/>
                <a:cs typeface="Arial"/>
              </a:rPr>
              <a:t>0</a:t>
            </a:r>
            <a:r>
              <a:rPr sz="800" spc="17" dirty="0">
                <a:solidFill>
                  <a:srgbClr val="2D2D2D"/>
                </a:solidFill>
                <a:latin typeface="Arial"/>
                <a:cs typeface="Arial"/>
              </a:rPr>
              <a:t>% </a:t>
            </a:r>
            <a:r>
              <a:rPr sz="800" spc="17" dirty="0">
                <a:solidFill>
                  <a:srgbClr val="1C1C1C"/>
                </a:solidFill>
                <a:latin typeface="Arial"/>
                <a:cs typeface="Arial"/>
              </a:rPr>
              <a:t>po</a:t>
            </a:r>
            <a:r>
              <a:rPr sz="800" spc="17" dirty="0">
                <a:solidFill>
                  <a:srgbClr val="0B0B0B"/>
                </a:solidFill>
                <a:latin typeface="Arial"/>
                <a:cs typeface="Arial"/>
              </a:rPr>
              <a:t>l</a:t>
            </a:r>
            <a:r>
              <a:rPr sz="800" spc="17" dirty="0">
                <a:solidFill>
                  <a:srgbClr val="1C1C1C"/>
                </a:solidFill>
                <a:latin typeface="Arial"/>
                <a:cs typeface="Arial"/>
              </a:rPr>
              <a:t>yester</a:t>
            </a:r>
            <a:endParaRPr sz="800">
              <a:latin typeface="Arial"/>
              <a:cs typeface="Arial"/>
            </a:endParaRPr>
          </a:p>
          <a:p>
            <a:pPr marL="384555" marR="642">
              <a:lnSpc>
                <a:spcPct val="95825"/>
              </a:lnSpc>
              <a:spcBef>
                <a:spcPts val="64"/>
              </a:spcBef>
            </a:pPr>
            <a:r>
              <a:rPr sz="800" spc="12" dirty="0">
                <a:solidFill>
                  <a:srgbClr val="1C1C1C"/>
                </a:solidFill>
                <a:latin typeface="Arial"/>
                <a:cs typeface="Arial"/>
              </a:rPr>
              <a:t>2</a:t>
            </a:r>
            <a:r>
              <a:rPr sz="800" spc="12" dirty="0">
                <a:solidFill>
                  <a:srgbClr val="2D2D2D"/>
                </a:solidFill>
                <a:latin typeface="Arial"/>
                <a:cs typeface="Arial"/>
              </a:rPr>
              <a:t>%e</a:t>
            </a:r>
            <a:r>
              <a:rPr sz="800" spc="12" dirty="0">
                <a:solidFill>
                  <a:srgbClr val="1C1C1C"/>
                </a:solidFill>
                <a:latin typeface="Arial"/>
                <a:cs typeface="Arial"/>
              </a:rPr>
              <a:t>last</a:t>
            </a:r>
            <a:r>
              <a:rPr sz="800" spc="12" dirty="0">
                <a:solidFill>
                  <a:srgbClr val="2D2D2D"/>
                </a:solidFill>
                <a:latin typeface="Arial"/>
                <a:cs typeface="Arial"/>
              </a:rPr>
              <a:t>a</a:t>
            </a:r>
            <a:r>
              <a:rPr sz="800" spc="12" dirty="0">
                <a:solidFill>
                  <a:srgbClr val="1C1C1C"/>
                </a:solidFill>
                <a:latin typeface="Arial"/>
                <a:cs typeface="Arial"/>
              </a:rPr>
              <a:t>n</a:t>
            </a:r>
            <a:r>
              <a:rPr sz="800" spc="12" dirty="0">
                <a:solidFill>
                  <a:srgbClr val="2D2D2D"/>
                </a:solidFill>
                <a:latin typeface="Arial"/>
                <a:cs typeface="Arial"/>
              </a:rPr>
              <a:t>e</a:t>
            </a:r>
            <a:r>
              <a:rPr sz="800" spc="12" dirty="0">
                <a:solidFill>
                  <a:srgbClr val="424242"/>
                </a:solidFill>
                <a:latin typeface="Arial"/>
                <a:cs typeface="Arial"/>
              </a:rPr>
              <a:t>, </a:t>
            </a:r>
            <a:r>
              <a:rPr sz="800" spc="12" dirty="0">
                <a:solidFill>
                  <a:srgbClr val="2D2D2D"/>
                </a:solidFill>
                <a:latin typeface="Arial"/>
                <a:cs typeface="Arial"/>
              </a:rPr>
              <a:t>9</a:t>
            </a:r>
            <a:r>
              <a:rPr sz="800" spc="12" dirty="0">
                <a:solidFill>
                  <a:srgbClr val="0B0B0B"/>
                </a:solidFill>
                <a:latin typeface="Arial"/>
                <a:cs typeface="Arial"/>
              </a:rPr>
              <a:t>.</a:t>
            </a:r>
            <a:r>
              <a:rPr sz="800" spc="12" dirty="0">
                <a:solidFill>
                  <a:srgbClr val="1C1C1C"/>
                </a:solidFill>
                <a:latin typeface="Arial"/>
                <a:cs typeface="Arial"/>
              </a:rPr>
              <a:t>5 o</a:t>
            </a:r>
            <a:r>
              <a:rPr sz="800" spc="12" dirty="0">
                <a:solidFill>
                  <a:srgbClr val="2D2D2D"/>
                </a:solidFill>
                <a:latin typeface="Arial"/>
                <a:cs typeface="Arial"/>
              </a:rPr>
              <a:t>z</a:t>
            </a:r>
            <a:endParaRPr sz="800">
              <a:latin typeface="Arial"/>
              <a:cs typeface="Arial"/>
            </a:endParaRPr>
          </a:p>
        </p:txBody>
      </p:sp>
      <p:sp>
        <p:nvSpPr>
          <p:cNvPr id="4" name="object 4"/>
          <p:cNvSpPr txBox="1"/>
          <p:nvPr/>
        </p:nvSpPr>
        <p:spPr>
          <a:xfrm>
            <a:off x="2514091" y="5559012"/>
            <a:ext cx="1196327" cy="258063"/>
          </a:xfrm>
          <a:prstGeom prst="rect">
            <a:avLst/>
          </a:prstGeom>
        </p:spPr>
        <p:txBody>
          <a:bodyPr wrap="square" lIns="0" tIns="5842" rIns="0" bIns="0" rtlCol="0">
            <a:noAutofit/>
          </a:bodyPr>
          <a:lstStyle/>
          <a:p>
            <a:pPr marL="15748">
              <a:lnSpc>
                <a:spcPts val="919"/>
              </a:lnSpc>
            </a:pPr>
            <a:r>
              <a:rPr sz="800" spc="9" dirty="0">
                <a:solidFill>
                  <a:srgbClr val="1C1C1C"/>
                </a:solidFill>
                <a:latin typeface="Arial"/>
                <a:cs typeface="Arial"/>
              </a:rPr>
              <a:t>95</a:t>
            </a:r>
            <a:r>
              <a:rPr sz="800" spc="9" dirty="0">
                <a:solidFill>
                  <a:srgbClr val="2D2D2D"/>
                </a:solidFill>
                <a:latin typeface="Arial"/>
                <a:cs typeface="Arial"/>
              </a:rPr>
              <a:t>% </a:t>
            </a:r>
            <a:r>
              <a:rPr sz="800" spc="9" dirty="0">
                <a:solidFill>
                  <a:srgbClr val="1C1C1C"/>
                </a:solidFill>
                <a:latin typeface="Arial"/>
                <a:cs typeface="Arial"/>
              </a:rPr>
              <a:t>cotton  5</a:t>
            </a:r>
            <a:r>
              <a:rPr sz="800" spc="9" dirty="0">
                <a:solidFill>
                  <a:srgbClr val="2D2D2D"/>
                </a:solidFill>
                <a:latin typeface="Arial"/>
                <a:cs typeface="Arial"/>
              </a:rPr>
              <a:t>% </a:t>
            </a:r>
            <a:r>
              <a:rPr sz="800" spc="9" dirty="0">
                <a:solidFill>
                  <a:srgbClr val="1C1C1C"/>
                </a:solidFill>
                <a:latin typeface="Arial"/>
                <a:cs typeface="Arial"/>
              </a:rPr>
              <a:t>e</a:t>
            </a:r>
            <a:r>
              <a:rPr sz="800" spc="9" dirty="0">
                <a:solidFill>
                  <a:srgbClr val="2D2D2D"/>
                </a:solidFill>
                <a:latin typeface="Arial"/>
                <a:cs typeface="Arial"/>
              </a:rPr>
              <a:t>l</a:t>
            </a:r>
            <a:r>
              <a:rPr sz="800" spc="9" dirty="0">
                <a:solidFill>
                  <a:srgbClr val="1C1C1C"/>
                </a:solidFill>
                <a:latin typeface="Arial"/>
                <a:cs typeface="Arial"/>
              </a:rPr>
              <a:t>astane</a:t>
            </a:r>
            <a:endParaRPr sz="800">
              <a:latin typeface="Arial"/>
              <a:cs typeface="Arial"/>
            </a:endParaRPr>
          </a:p>
          <a:p>
            <a:pPr marL="12700" marR="15239">
              <a:lnSpc>
                <a:spcPct val="95825"/>
              </a:lnSpc>
              <a:spcBef>
                <a:spcPts val="64"/>
              </a:spcBef>
            </a:pPr>
            <a:r>
              <a:rPr sz="800" spc="7" dirty="0">
                <a:solidFill>
                  <a:srgbClr val="1C1C1C"/>
                </a:solidFill>
                <a:latin typeface="Arial"/>
                <a:cs typeface="Arial"/>
              </a:rPr>
              <a:t>YD st</a:t>
            </a:r>
            <a:r>
              <a:rPr sz="800" spc="7" dirty="0">
                <a:solidFill>
                  <a:srgbClr val="2D2D2D"/>
                </a:solidFill>
                <a:latin typeface="Arial"/>
                <a:cs typeface="Arial"/>
              </a:rPr>
              <a:t>r</a:t>
            </a:r>
            <a:r>
              <a:rPr sz="800" spc="7" dirty="0">
                <a:solidFill>
                  <a:srgbClr val="1C1C1C"/>
                </a:solidFill>
                <a:latin typeface="Arial"/>
                <a:cs typeface="Arial"/>
              </a:rPr>
              <a:t>ipe  180 gsm</a:t>
            </a:r>
            <a:endParaRPr sz="800">
              <a:latin typeface="Arial"/>
              <a:cs typeface="Arial"/>
            </a:endParaRPr>
          </a:p>
        </p:txBody>
      </p:sp>
      <p:sp>
        <p:nvSpPr>
          <p:cNvPr id="3" name="object 3"/>
          <p:cNvSpPr txBox="1"/>
          <p:nvPr/>
        </p:nvSpPr>
        <p:spPr>
          <a:xfrm>
            <a:off x="1115059" y="6058884"/>
            <a:ext cx="1196669" cy="261112"/>
          </a:xfrm>
          <a:prstGeom prst="rect">
            <a:avLst/>
          </a:prstGeom>
        </p:spPr>
        <p:txBody>
          <a:bodyPr wrap="square" lIns="0" tIns="5842" rIns="0" bIns="0" rtlCol="0">
            <a:noAutofit/>
          </a:bodyPr>
          <a:lstStyle/>
          <a:p>
            <a:pPr marL="12700">
              <a:lnSpc>
                <a:spcPts val="919"/>
              </a:lnSpc>
            </a:pPr>
            <a:r>
              <a:rPr sz="800" spc="10" dirty="0">
                <a:solidFill>
                  <a:srgbClr val="1C1C1C"/>
                </a:solidFill>
                <a:latin typeface="Arial"/>
                <a:cs typeface="Arial"/>
              </a:rPr>
              <a:t>95</a:t>
            </a:r>
            <a:r>
              <a:rPr sz="800" spc="10" dirty="0">
                <a:solidFill>
                  <a:srgbClr val="2D2D2D"/>
                </a:solidFill>
                <a:latin typeface="Arial"/>
                <a:cs typeface="Arial"/>
              </a:rPr>
              <a:t>% c</a:t>
            </a:r>
            <a:r>
              <a:rPr sz="800" spc="10" dirty="0">
                <a:solidFill>
                  <a:srgbClr val="1C1C1C"/>
                </a:solidFill>
                <a:latin typeface="Arial"/>
                <a:cs typeface="Arial"/>
              </a:rPr>
              <a:t>otton  </a:t>
            </a:r>
            <a:r>
              <a:rPr sz="800" spc="10" dirty="0">
                <a:solidFill>
                  <a:srgbClr val="2D2D2D"/>
                </a:solidFill>
                <a:latin typeface="Arial"/>
                <a:cs typeface="Arial"/>
              </a:rPr>
              <a:t>5% e</a:t>
            </a:r>
            <a:r>
              <a:rPr sz="800" spc="10" dirty="0">
                <a:solidFill>
                  <a:srgbClr val="1C1C1C"/>
                </a:solidFill>
                <a:latin typeface="Arial"/>
                <a:cs typeface="Arial"/>
              </a:rPr>
              <a:t>las</a:t>
            </a:r>
            <a:r>
              <a:rPr sz="800" spc="10" dirty="0">
                <a:solidFill>
                  <a:srgbClr val="2D2D2D"/>
                </a:solidFill>
                <a:latin typeface="Arial"/>
                <a:cs typeface="Arial"/>
              </a:rPr>
              <a:t>t</a:t>
            </a:r>
            <a:r>
              <a:rPr sz="800" spc="10" dirty="0">
                <a:solidFill>
                  <a:srgbClr val="1C1C1C"/>
                </a:solidFill>
                <a:latin typeface="Arial"/>
                <a:cs typeface="Arial"/>
              </a:rPr>
              <a:t>a</a:t>
            </a:r>
            <a:r>
              <a:rPr sz="800" spc="10" dirty="0">
                <a:solidFill>
                  <a:srgbClr val="2D2D2D"/>
                </a:solidFill>
                <a:latin typeface="Arial"/>
                <a:cs typeface="Arial"/>
              </a:rPr>
              <a:t>ne</a:t>
            </a:r>
            <a:endParaRPr sz="800">
              <a:latin typeface="Arial"/>
              <a:cs typeface="Arial"/>
            </a:endParaRPr>
          </a:p>
          <a:p>
            <a:pPr marL="759460" marR="15239">
              <a:lnSpc>
                <a:spcPct val="95825"/>
              </a:lnSpc>
              <a:spcBef>
                <a:spcPts val="89"/>
              </a:spcBef>
            </a:pPr>
            <a:r>
              <a:rPr sz="800" spc="16" dirty="0">
                <a:solidFill>
                  <a:srgbClr val="2D2D2D"/>
                </a:solidFill>
                <a:latin typeface="Arial"/>
                <a:cs typeface="Arial"/>
              </a:rPr>
              <a:t>1</a:t>
            </a:r>
            <a:r>
              <a:rPr sz="800" spc="16" dirty="0">
                <a:solidFill>
                  <a:srgbClr val="1C1C1C"/>
                </a:solidFill>
                <a:latin typeface="Arial"/>
                <a:cs typeface="Arial"/>
              </a:rPr>
              <a:t>60 gsm</a:t>
            </a:r>
            <a:endParaRPr sz="800">
              <a:latin typeface="Arial"/>
              <a:cs typeface="Arial"/>
            </a:endParaRPr>
          </a:p>
        </p:txBody>
      </p:sp>
      <p:sp>
        <p:nvSpPr>
          <p:cNvPr id="2" name="object 2"/>
          <p:cNvSpPr txBox="1"/>
          <p:nvPr/>
        </p:nvSpPr>
        <p:spPr>
          <a:xfrm>
            <a:off x="9792715" y="6132036"/>
            <a:ext cx="1313886" cy="265930"/>
          </a:xfrm>
          <a:prstGeom prst="rect">
            <a:avLst/>
          </a:prstGeom>
        </p:spPr>
        <p:txBody>
          <a:bodyPr wrap="square" lIns="0" tIns="5842" rIns="0" bIns="0" rtlCol="0">
            <a:noAutofit/>
          </a:bodyPr>
          <a:lstStyle/>
          <a:p>
            <a:pPr marL="12700">
              <a:lnSpc>
                <a:spcPts val="919"/>
              </a:lnSpc>
            </a:pPr>
            <a:r>
              <a:rPr sz="800" spc="17" dirty="0">
                <a:solidFill>
                  <a:srgbClr val="1C1C1C"/>
                </a:solidFill>
                <a:latin typeface="Arial"/>
                <a:cs typeface="Arial"/>
              </a:rPr>
              <a:t>65</a:t>
            </a:r>
            <a:r>
              <a:rPr sz="800" spc="17" dirty="0">
                <a:solidFill>
                  <a:srgbClr val="2D2D2D"/>
                </a:solidFill>
                <a:latin typeface="Arial"/>
                <a:cs typeface="Arial"/>
              </a:rPr>
              <a:t>% </a:t>
            </a:r>
            <a:r>
              <a:rPr sz="800" spc="17" dirty="0">
                <a:solidFill>
                  <a:srgbClr val="1C1C1C"/>
                </a:solidFill>
                <a:latin typeface="Arial"/>
                <a:cs typeface="Arial"/>
              </a:rPr>
              <a:t>cotton  35</a:t>
            </a:r>
            <a:r>
              <a:rPr sz="800" spc="17" dirty="0">
                <a:solidFill>
                  <a:srgbClr val="2D2D2D"/>
                </a:solidFill>
                <a:latin typeface="Arial"/>
                <a:cs typeface="Arial"/>
              </a:rPr>
              <a:t>% </a:t>
            </a:r>
            <a:r>
              <a:rPr sz="800" spc="17" dirty="0">
                <a:solidFill>
                  <a:srgbClr val="1C1C1C"/>
                </a:solidFill>
                <a:latin typeface="Arial"/>
                <a:cs typeface="Arial"/>
              </a:rPr>
              <a:t>polyester</a:t>
            </a:r>
            <a:endParaRPr sz="800">
              <a:latin typeface="Arial"/>
              <a:cs typeface="Arial"/>
            </a:endParaRPr>
          </a:p>
          <a:p>
            <a:pPr marL="12700" marR="21905">
              <a:lnSpc>
                <a:spcPts val="1100"/>
              </a:lnSpc>
              <a:spcBef>
                <a:spcPts val="9"/>
              </a:spcBef>
            </a:pPr>
            <a:r>
              <a:rPr sz="1000" spc="25" dirty="0">
                <a:solidFill>
                  <a:srgbClr val="1C1C1C"/>
                </a:solidFill>
                <a:latin typeface="Arial"/>
                <a:cs typeface="Arial"/>
              </a:rPr>
              <a:t>eve </a:t>
            </a:r>
            <a:r>
              <a:rPr sz="800" spc="25" dirty="0">
                <a:solidFill>
                  <a:srgbClr val="1C1C1C"/>
                </a:solidFill>
                <a:latin typeface="Arial"/>
                <a:cs typeface="Arial"/>
              </a:rPr>
              <a:t>fleece </a:t>
            </a:r>
            <a:r>
              <a:rPr sz="800" spc="25" dirty="0">
                <a:solidFill>
                  <a:srgbClr val="2D2D2D"/>
                </a:solidFill>
                <a:latin typeface="Arial"/>
                <a:cs typeface="Arial"/>
              </a:rPr>
              <a:t>2</a:t>
            </a:r>
            <a:r>
              <a:rPr sz="800" spc="25" dirty="0">
                <a:solidFill>
                  <a:srgbClr val="1C1C1C"/>
                </a:solidFill>
                <a:latin typeface="Arial"/>
                <a:cs typeface="Arial"/>
              </a:rPr>
              <a:t>50g</a:t>
            </a:r>
            <a:endParaRPr sz="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4059428" y="777326"/>
            <a:ext cx="3240956" cy="558800"/>
          </a:xfrm>
          <a:prstGeom prst="rect">
            <a:avLst/>
          </a:prstGeom>
        </p:spPr>
        <p:txBody>
          <a:bodyPr wrap="square" lIns="0" tIns="27908" rIns="0" bIns="0" rtlCol="0">
            <a:noAutofit/>
          </a:bodyPr>
          <a:lstStyle/>
          <a:p>
            <a:pPr marL="12700">
              <a:lnSpc>
                <a:spcPts val="4395"/>
              </a:lnSpc>
            </a:pPr>
            <a:r>
              <a:rPr sz="4200" b="1" spc="113" dirty="0">
                <a:solidFill>
                  <a:srgbClr val="073166"/>
                </a:solidFill>
                <a:latin typeface="Arial"/>
                <a:cs typeface="Arial"/>
              </a:rPr>
              <a:t>SWEATERS</a:t>
            </a:r>
            <a:endParaRPr sz="4200" dirty="0">
              <a:latin typeface="Arial"/>
              <a:cs typeface="Arial"/>
            </a:endParaRPr>
          </a:p>
        </p:txBody>
      </p:sp>
      <p:sp>
        <p:nvSpPr>
          <p:cNvPr id="8" name="object 8"/>
          <p:cNvSpPr txBox="1"/>
          <p:nvPr/>
        </p:nvSpPr>
        <p:spPr>
          <a:xfrm>
            <a:off x="4044188" y="1844583"/>
            <a:ext cx="2267509" cy="317500"/>
          </a:xfrm>
          <a:prstGeom prst="rect">
            <a:avLst/>
          </a:prstGeom>
        </p:spPr>
        <p:txBody>
          <a:bodyPr wrap="square" lIns="0" tIns="15557" rIns="0" bIns="0" rtlCol="0">
            <a:noAutofit/>
          </a:bodyPr>
          <a:lstStyle/>
          <a:p>
            <a:pPr marL="12700">
              <a:lnSpc>
                <a:spcPts val="2450"/>
              </a:lnSpc>
            </a:pPr>
            <a:r>
              <a:rPr sz="2300" b="1" spc="-56" dirty="0">
                <a:solidFill>
                  <a:srgbClr val="019542"/>
                </a:solidFill>
                <a:latin typeface="Arial"/>
                <a:cs typeface="Arial"/>
              </a:rPr>
              <a:t>The softest knits</a:t>
            </a:r>
            <a:endParaRPr sz="2300">
              <a:latin typeface="Arial"/>
              <a:cs typeface="Arial"/>
            </a:endParaRPr>
          </a:p>
        </p:txBody>
      </p:sp>
      <p:sp>
        <p:nvSpPr>
          <p:cNvPr id="7" name="object 7"/>
          <p:cNvSpPr txBox="1"/>
          <p:nvPr/>
        </p:nvSpPr>
        <p:spPr>
          <a:xfrm>
            <a:off x="4041140" y="2558240"/>
            <a:ext cx="4151825" cy="1467103"/>
          </a:xfrm>
          <a:prstGeom prst="rect">
            <a:avLst/>
          </a:prstGeom>
        </p:spPr>
        <p:txBody>
          <a:bodyPr wrap="square" lIns="0" tIns="8413" rIns="0" bIns="0" rtlCol="0">
            <a:noAutofit/>
          </a:bodyPr>
          <a:lstStyle/>
          <a:p>
            <a:pPr marL="18795">
              <a:lnSpc>
                <a:spcPts val="1325"/>
              </a:lnSpc>
            </a:pPr>
            <a:r>
              <a:rPr sz="1200" spc="35" dirty="0">
                <a:solidFill>
                  <a:srgbClr val="3F3F3F"/>
                </a:solidFill>
                <a:latin typeface="Arial"/>
                <a:cs typeface="Arial"/>
              </a:rPr>
              <a:t>Our super-soft ladies knitwear collection  is well loved for</a:t>
            </a:r>
            <a:endParaRPr sz="1200">
              <a:latin typeface="Arial"/>
              <a:cs typeface="Arial"/>
            </a:endParaRPr>
          </a:p>
          <a:p>
            <a:pPr marL="18795" marR="1531" indent="-6095">
              <a:lnSpc>
                <a:spcPts val="1379"/>
              </a:lnSpc>
              <a:spcBef>
                <a:spcPts val="278"/>
              </a:spcBef>
            </a:pP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150" dirty="0">
                <a:solidFill>
                  <a:srgbClr val="3F3F3F"/>
                </a:solidFill>
                <a:latin typeface="Arial"/>
                <a:cs typeface="Arial"/>
              </a:rPr>
              <a:t> </a:t>
            </a:r>
            <a:r>
              <a:rPr sz="1200" spc="-70" dirty="0">
                <a:solidFill>
                  <a:srgbClr val="3F3F3F"/>
                </a:solidFill>
                <a:latin typeface="Arial"/>
                <a:cs typeface="Arial"/>
              </a:rPr>
              <a:t>s</a:t>
            </a:r>
            <a:r>
              <a:rPr sz="1200" spc="75" dirty="0">
                <a:solidFill>
                  <a:srgbClr val="3F3F3F"/>
                </a:solidFill>
                <a:latin typeface="Arial"/>
                <a:cs typeface="Arial"/>
              </a:rPr>
              <a:t>o</a:t>
            </a:r>
            <a:r>
              <a:rPr sz="1200" spc="148" dirty="0">
                <a:solidFill>
                  <a:srgbClr val="3F3F3F"/>
                </a:solidFill>
                <a:latin typeface="Arial"/>
                <a:cs typeface="Arial"/>
              </a:rPr>
              <a:t>f</a:t>
            </a:r>
            <a:r>
              <a:rPr sz="1200" spc="120" dirty="0">
                <a:solidFill>
                  <a:srgbClr val="3F3F3F"/>
                </a:solidFill>
                <a:latin typeface="Arial"/>
                <a:cs typeface="Arial"/>
              </a:rPr>
              <a:t>t</a:t>
            </a:r>
            <a:r>
              <a:rPr sz="1200" spc="3" dirty="0">
                <a:solidFill>
                  <a:srgbClr val="3F3F3F"/>
                </a:solidFill>
                <a:latin typeface="Arial"/>
                <a:cs typeface="Arial"/>
              </a:rPr>
              <a:t>e</a:t>
            </a:r>
            <a:r>
              <a:rPr sz="1200" spc="-70" dirty="0">
                <a:solidFill>
                  <a:srgbClr val="3F3F3F"/>
                </a:solidFill>
                <a:latin typeface="Arial"/>
                <a:cs typeface="Arial"/>
              </a:rPr>
              <a:t>s</a:t>
            </a:r>
            <a:r>
              <a:rPr sz="1200" spc="151" dirty="0">
                <a:solidFill>
                  <a:srgbClr val="3F3F3F"/>
                </a:solidFill>
                <a:latin typeface="Arial"/>
                <a:cs typeface="Arial"/>
              </a:rPr>
              <a:t>t</a:t>
            </a:r>
            <a:r>
              <a:rPr sz="1200" spc="-25" dirty="0">
                <a:solidFill>
                  <a:srgbClr val="3F3F3F"/>
                </a:solidFill>
                <a:latin typeface="Arial"/>
                <a:cs typeface="Arial"/>
              </a:rPr>
              <a:t> </a:t>
            </a:r>
            <a:r>
              <a:rPr sz="1200" spc="-45" dirty="0">
                <a:solidFill>
                  <a:srgbClr val="3F3F3F"/>
                </a:solidFill>
                <a:latin typeface="Arial"/>
                <a:cs typeface="Arial"/>
              </a:rPr>
              <a:t>c</a:t>
            </a:r>
            <a:r>
              <a:rPr sz="1200" spc="75" dirty="0">
                <a:solidFill>
                  <a:srgbClr val="3F3F3F"/>
                </a:solidFill>
                <a:latin typeface="Arial"/>
                <a:cs typeface="Arial"/>
              </a:rPr>
              <a:t>o</a:t>
            </a:r>
            <a:r>
              <a:rPr sz="1200" spc="0" dirty="0">
                <a:solidFill>
                  <a:srgbClr val="3F3F3F"/>
                </a:solidFill>
                <a:latin typeface="Arial"/>
                <a:cs typeface="Arial"/>
              </a:rPr>
              <a:t>z</a:t>
            </a:r>
            <a:r>
              <a:rPr sz="1200" spc="19" dirty="0">
                <a:solidFill>
                  <a:srgbClr val="3F3F3F"/>
                </a:solidFill>
                <a:latin typeface="Arial"/>
                <a:cs typeface="Arial"/>
              </a:rPr>
              <a:t>i</a:t>
            </a:r>
            <a:r>
              <a:rPr sz="1200" spc="29" dirty="0">
                <a:solidFill>
                  <a:srgbClr val="3F3F3F"/>
                </a:solidFill>
                <a:latin typeface="Arial"/>
                <a:cs typeface="Arial"/>
              </a:rPr>
              <a:t>e</a:t>
            </a:r>
            <a:r>
              <a:rPr sz="1200" spc="-70" dirty="0">
                <a:solidFill>
                  <a:srgbClr val="3F3F3F"/>
                </a:solidFill>
                <a:latin typeface="Arial"/>
                <a:cs typeface="Arial"/>
              </a:rPr>
              <a:t>s</a:t>
            </a:r>
            <a:r>
              <a:rPr sz="1200" spc="128" dirty="0">
                <a:solidFill>
                  <a:srgbClr val="3F3F3F"/>
                </a:solidFill>
                <a:latin typeface="Arial"/>
                <a:cs typeface="Arial"/>
              </a:rPr>
              <a:t>t</a:t>
            </a:r>
            <a:r>
              <a:rPr sz="1200" spc="44" dirty="0">
                <a:solidFill>
                  <a:srgbClr val="3F3F3F"/>
                </a:solidFill>
                <a:latin typeface="Arial"/>
                <a:cs typeface="Arial"/>
              </a:rPr>
              <a:t> </a:t>
            </a:r>
            <a:r>
              <a:rPr sz="1200" spc="-72" dirty="0">
                <a:solidFill>
                  <a:srgbClr val="3F3F3F"/>
                </a:solidFill>
                <a:latin typeface="Arial"/>
                <a:cs typeface="Arial"/>
              </a:rPr>
              <a:t>l</a:t>
            </a:r>
            <a:r>
              <a:rPr sz="1200" spc="-41" dirty="0">
                <a:solidFill>
                  <a:srgbClr val="3F3F3F"/>
                </a:solidFill>
                <a:latin typeface="Arial"/>
                <a:cs typeface="Arial"/>
              </a:rPr>
              <a:t>a</a:t>
            </a:r>
            <a:r>
              <a:rPr sz="1200" spc="120" dirty="0">
                <a:solidFill>
                  <a:srgbClr val="3F3F3F"/>
                </a:solidFill>
                <a:latin typeface="Arial"/>
                <a:cs typeface="Arial"/>
              </a:rPr>
              <a:t>y</a:t>
            </a:r>
            <a:r>
              <a:rPr sz="1200" spc="50" dirty="0">
                <a:solidFill>
                  <a:srgbClr val="3F3F3F"/>
                </a:solidFill>
                <a:latin typeface="Arial"/>
                <a:cs typeface="Arial"/>
              </a:rPr>
              <a:t>e</a:t>
            </a:r>
            <a:r>
              <a:rPr sz="1200" spc="101" dirty="0">
                <a:solidFill>
                  <a:srgbClr val="3F3F3F"/>
                </a:solidFill>
                <a:latin typeface="Arial"/>
                <a:cs typeface="Arial"/>
              </a:rPr>
              <a:t>r</a:t>
            </a:r>
            <a:r>
              <a:rPr sz="1200" spc="19" dirty="0">
                <a:solidFill>
                  <a:srgbClr val="3F3F3F"/>
                </a:solidFill>
                <a:latin typeface="Arial"/>
                <a:cs typeface="Arial"/>
              </a:rPr>
              <a:t>i</a:t>
            </a:r>
            <a:r>
              <a:rPr sz="1200" spc="29" dirty="0">
                <a:solidFill>
                  <a:srgbClr val="3F3F3F"/>
                </a:solidFill>
                <a:latin typeface="Arial"/>
                <a:cs typeface="Arial"/>
              </a:rPr>
              <a:t>n</a:t>
            </a:r>
            <a:r>
              <a:rPr sz="1200" spc="-20" dirty="0">
                <a:solidFill>
                  <a:srgbClr val="3F3F3F"/>
                </a:solidFill>
                <a:latin typeface="Arial"/>
                <a:cs typeface="Arial"/>
              </a:rPr>
              <a:t>g</a:t>
            </a:r>
            <a:r>
              <a:rPr sz="1200" spc="75" dirty="0">
                <a:solidFill>
                  <a:srgbClr val="3F3F3F"/>
                </a:solidFill>
                <a:latin typeface="Arial"/>
                <a:cs typeface="Arial"/>
              </a:rPr>
              <a:t> </a:t>
            </a:r>
            <a:r>
              <a:rPr sz="1200" spc="-16" dirty="0">
                <a:solidFill>
                  <a:srgbClr val="3F3F3F"/>
                </a:solidFill>
                <a:latin typeface="Arial"/>
                <a:cs typeface="Arial"/>
              </a:rPr>
              <a:t>p</a:t>
            </a:r>
            <a:r>
              <a:rPr sz="1200" spc="19" dirty="0">
                <a:solidFill>
                  <a:srgbClr val="3F3F3F"/>
                </a:solidFill>
                <a:latin typeface="Arial"/>
                <a:cs typeface="Arial"/>
              </a:rPr>
              <a:t>i</a:t>
            </a:r>
            <a:r>
              <a:rPr sz="1200" spc="29" dirty="0">
                <a:solidFill>
                  <a:srgbClr val="3F3F3F"/>
                </a:solidFill>
                <a:latin typeface="Arial"/>
                <a:cs typeface="Arial"/>
              </a:rPr>
              <a:t>e</a:t>
            </a:r>
            <a:r>
              <a:rPr sz="1200" spc="0" dirty="0">
                <a:solidFill>
                  <a:srgbClr val="3F3F3F"/>
                </a:solidFill>
                <a:latin typeface="Arial"/>
                <a:cs typeface="Arial"/>
              </a:rPr>
              <a:t>c</a:t>
            </a:r>
            <a:r>
              <a:rPr sz="1200" spc="3" dirty="0">
                <a:solidFill>
                  <a:srgbClr val="3F3F3F"/>
                </a:solidFill>
                <a:latin typeface="Arial"/>
                <a:cs typeface="Arial"/>
              </a:rPr>
              <a:t>e</a:t>
            </a:r>
            <a:r>
              <a:rPr sz="1200" spc="-137" dirty="0">
                <a:solidFill>
                  <a:srgbClr val="3F3F3F"/>
                </a:solidFill>
                <a:latin typeface="Arial"/>
                <a:cs typeface="Arial"/>
              </a:rPr>
              <a:t>s</a:t>
            </a:r>
            <a:r>
              <a:rPr sz="1200" spc="164"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r>
              <a:rPr sz="1200" spc="117" dirty="0">
                <a:solidFill>
                  <a:srgbClr val="3F3F3F"/>
                </a:solidFill>
                <a:latin typeface="Arial"/>
                <a:cs typeface="Arial"/>
              </a:rPr>
              <a:t> </a:t>
            </a:r>
            <a:r>
              <a:rPr sz="1200" spc="-49" dirty="0">
                <a:solidFill>
                  <a:srgbClr val="3F3F3F"/>
                </a:solidFill>
                <a:latin typeface="Arial"/>
                <a:cs typeface="Arial"/>
              </a:rPr>
              <a:t>i</a:t>
            </a:r>
            <a:r>
              <a:rPr sz="1200" spc="29" dirty="0">
                <a:solidFill>
                  <a:srgbClr val="3F3F3F"/>
                </a:solidFill>
                <a:latin typeface="Arial"/>
                <a:cs typeface="Arial"/>
              </a:rPr>
              <a:t>n</a:t>
            </a:r>
            <a:r>
              <a:rPr sz="1200" spc="23" dirty="0">
                <a:solidFill>
                  <a:srgbClr val="3F3F3F"/>
                </a:solidFill>
                <a:latin typeface="Arial"/>
                <a:cs typeface="Arial"/>
              </a:rPr>
              <a:t>c</a:t>
            </a:r>
            <a:r>
              <a:rPr sz="1200" spc="44" dirty="0">
                <a:solidFill>
                  <a:srgbClr val="3F3F3F"/>
                </a:solidFill>
                <a:latin typeface="Arial"/>
                <a:cs typeface="Arial"/>
              </a:rPr>
              <a:t>l</a:t>
            </a:r>
            <a:r>
              <a:rPr sz="1200" spc="50" dirty="0">
                <a:solidFill>
                  <a:srgbClr val="3F3F3F"/>
                </a:solidFill>
                <a:latin typeface="Arial"/>
                <a:cs typeface="Arial"/>
              </a:rPr>
              <a:t>u</a:t>
            </a:r>
            <a:r>
              <a:rPr sz="1200" spc="75" dirty="0">
                <a:solidFill>
                  <a:srgbClr val="3F3F3F"/>
                </a:solidFill>
                <a:latin typeface="Arial"/>
                <a:cs typeface="Arial"/>
              </a:rPr>
              <a:t>d</a:t>
            </a:r>
            <a:r>
              <a:rPr sz="1200" spc="50" dirty="0">
                <a:solidFill>
                  <a:srgbClr val="3F3F3F"/>
                </a:solidFill>
                <a:latin typeface="Arial"/>
                <a:cs typeface="Arial"/>
              </a:rPr>
              <a:t>e</a:t>
            </a:r>
            <a:r>
              <a:rPr sz="1200" spc="-113" dirty="0">
                <a:solidFill>
                  <a:srgbClr val="3F3F3F"/>
                </a:solidFill>
                <a:latin typeface="Arial"/>
                <a:cs typeface="Arial"/>
              </a:rPr>
              <a:t>s</a:t>
            </a:r>
            <a:r>
              <a:rPr sz="1200" spc="94"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75" dirty="0">
                <a:solidFill>
                  <a:srgbClr val="3F3F3F"/>
                </a:solidFill>
                <a:latin typeface="Arial"/>
                <a:cs typeface="Arial"/>
              </a:rPr>
              <a:t> </a:t>
            </a:r>
            <a:r>
              <a:rPr sz="1200" spc="-94" dirty="0">
                <a:solidFill>
                  <a:srgbClr val="3F3F3F"/>
                </a:solidFill>
                <a:latin typeface="Arial"/>
                <a:cs typeface="Arial"/>
              </a:rPr>
              <a:t>s</a:t>
            </a:r>
            <a:r>
              <a:rPr sz="1200" spc="171" dirty="0">
                <a:solidFill>
                  <a:srgbClr val="3F3F3F"/>
                </a:solidFill>
                <a:latin typeface="Arial"/>
                <a:cs typeface="Arial"/>
              </a:rPr>
              <a:t>t</a:t>
            </a:r>
            <a:r>
              <a:rPr sz="1200" spc="3" dirty="0">
                <a:solidFill>
                  <a:srgbClr val="3F3F3F"/>
                </a:solidFill>
                <a:latin typeface="Arial"/>
                <a:cs typeface="Arial"/>
              </a:rPr>
              <a:t>a</a:t>
            </a:r>
            <a:r>
              <a:rPr sz="1200" spc="75" dirty="0">
                <a:solidFill>
                  <a:srgbClr val="3F3F3F"/>
                </a:solidFill>
                <a:latin typeface="Arial"/>
                <a:cs typeface="Arial"/>
              </a:rPr>
              <a:t>p</a:t>
            </a:r>
            <a:r>
              <a:rPr sz="1200" spc="19" dirty="0">
                <a:solidFill>
                  <a:srgbClr val="3F3F3F"/>
                </a:solidFill>
                <a:latin typeface="Arial"/>
                <a:cs typeface="Arial"/>
              </a:rPr>
              <a:t>l</a:t>
            </a:r>
            <a:r>
              <a:rPr sz="1200" spc="-46" dirty="0">
                <a:solidFill>
                  <a:srgbClr val="3F3F3F"/>
                </a:solidFill>
                <a:latin typeface="Arial"/>
                <a:cs typeface="Arial"/>
              </a:rPr>
              <a:t>e</a:t>
            </a:r>
            <a:r>
              <a:rPr sz="1200" spc="-23" dirty="0">
                <a:solidFill>
                  <a:srgbClr val="3F3F3F"/>
                </a:solidFill>
                <a:latin typeface="Arial"/>
                <a:cs typeface="Arial"/>
              </a:rPr>
              <a:t> </a:t>
            </a:r>
            <a:endParaRPr sz="1200">
              <a:latin typeface="Arial"/>
              <a:cs typeface="Arial"/>
            </a:endParaRPr>
          </a:p>
          <a:p>
            <a:pPr marL="18795" marR="1531">
              <a:lnSpc>
                <a:spcPts val="1379"/>
              </a:lnSpc>
              <a:spcBef>
                <a:spcPts val="293"/>
              </a:spcBef>
            </a:pPr>
            <a:r>
              <a:rPr sz="1200" spc="26" dirty="0">
                <a:solidFill>
                  <a:srgbClr val="3F3F3F"/>
                </a:solidFill>
                <a:latin typeface="Arial"/>
                <a:cs typeface="Arial"/>
              </a:rPr>
              <a:t>crew neck and turtle  neck jumpers along with  button  up </a:t>
            </a:r>
            <a:endParaRPr sz="1200">
              <a:latin typeface="Arial"/>
              <a:cs typeface="Arial"/>
            </a:endParaRPr>
          </a:p>
          <a:p>
            <a:pPr marL="18795" marR="1531">
              <a:lnSpc>
                <a:spcPts val="1379"/>
              </a:lnSpc>
              <a:spcBef>
                <a:spcPts val="293"/>
              </a:spcBef>
            </a:pPr>
            <a:r>
              <a:rPr sz="1200" spc="23" dirty="0">
                <a:solidFill>
                  <a:srgbClr val="3F3F3F"/>
                </a:solidFill>
                <a:latin typeface="Arial"/>
                <a:cs typeface="Arial"/>
              </a:rPr>
              <a:t>cardigans.  Our ladies knitwear also includes  knitted </a:t>
            </a:r>
            <a:endParaRPr sz="1200">
              <a:latin typeface="Arial"/>
              <a:cs typeface="Arial"/>
            </a:endParaRPr>
          </a:p>
          <a:p>
            <a:pPr marL="18795" marR="1531">
              <a:lnSpc>
                <a:spcPts val="1379"/>
              </a:lnSpc>
              <a:spcBef>
                <a:spcPts val="293"/>
              </a:spcBef>
            </a:pPr>
            <a:r>
              <a:rPr sz="1200" spc="32" dirty="0">
                <a:solidFill>
                  <a:srgbClr val="3F3F3F"/>
                </a:solidFill>
                <a:latin typeface="Arial"/>
                <a:cs typeface="Arial"/>
              </a:rPr>
              <a:t>cardigans with stylish details, to add to your smart casual </a:t>
            </a:r>
            <a:endParaRPr sz="1200">
              <a:latin typeface="Arial"/>
              <a:cs typeface="Arial"/>
            </a:endParaRPr>
          </a:p>
          <a:p>
            <a:pPr marL="18795" marR="1531">
              <a:lnSpc>
                <a:spcPts val="1379"/>
              </a:lnSpc>
              <a:spcBef>
                <a:spcPts val="293"/>
              </a:spcBef>
            </a:pPr>
            <a:r>
              <a:rPr sz="1200" spc="30" dirty="0">
                <a:solidFill>
                  <a:srgbClr val="3F3F3F"/>
                </a:solidFill>
                <a:latin typeface="Arial"/>
                <a:cs typeface="Arial"/>
              </a:rPr>
              <a:t>collections, as well  as knitted jumpers with embellished</a:t>
            </a:r>
            <a:endParaRPr sz="1200">
              <a:latin typeface="Arial"/>
              <a:cs typeface="Arial"/>
            </a:endParaRPr>
          </a:p>
          <a:p>
            <a:pPr marL="18796" marR="15118">
              <a:lnSpc>
                <a:spcPct val="95825"/>
              </a:lnSpc>
              <a:spcBef>
                <a:spcPts val="353"/>
              </a:spcBef>
            </a:pPr>
            <a:r>
              <a:rPr sz="1200" spc="31" dirty="0">
                <a:solidFill>
                  <a:srgbClr val="3F3F3F"/>
                </a:solidFill>
                <a:latin typeface="Arial"/>
                <a:cs typeface="Arial"/>
              </a:rPr>
              <a:t>details,  perfect on their own, or as part of a collection.</a:t>
            </a:r>
            <a:endParaRPr sz="1200">
              <a:latin typeface="Arial"/>
              <a:cs typeface="Arial"/>
            </a:endParaRPr>
          </a:p>
        </p:txBody>
      </p:sp>
      <p:sp>
        <p:nvSpPr>
          <p:cNvPr id="6" name="object 6"/>
          <p:cNvSpPr txBox="1"/>
          <p:nvPr/>
        </p:nvSpPr>
        <p:spPr>
          <a:xfrm>
            <a:off x="4059428" y="4447575"/>
            <a:ext cx="2233981" cy="317500"/>
          </a:xfrm>
          <a:prstGeom prst="rect">
            <a:avLst/>
          </a:prstGeom>
        </p:spPr>
        <p:txBody>
          <a:bodyPr wrap="square" lIns="0" tIns="15557" rIns="0" bIns="0" rtlCol="0">
            <a:noAutofit/>
          </a:bodyPr>
          <a:lstStyle/>
          <a:p>
            <a:pPr marL="12700">
              <a:lnSpc>
                <a:spcPts val="2450"/>
              </a:lnSpc>
            </a:pPr>
            <a:r>
              <a:rPr sz="2300" b="1" spc="-73" dirty="0">
                <a:solidFill>
                  <a:srgbClr val="019542"/>
                </a:solidFill>
                <a:latin typeface="Arial"/>
                <a:cs typeface="Arial"/>
              </a:rPr>
              <a:t>Luxury sweaters</a:t>
            </a:r>
            <a:endParaRPr sz="2300">
              <a:latin typeface="Arial"/>
              <a:cs typeface="Arial"/>
            </a:endParaRPr>
          </a:p>
        </p:txBody>
      </p:sp>
      <p:sp>
        <p:nvSpPr>
          <p:cNvPr id="5" name="object 5"/>
          <p:cNvSpPr txBox="1"/>
          <p:nvPr/>
        </p:nvSpPr>
        <p:spPr>
          <a:xfrm>
            <a:off x="4041140" y="5105401"/>
            <a:ext cx="4298492" cy="1437434"/>
          </a:xfrm>
          <a:prstGeom prst="rect">
            <a:avLst/>
          </a:prstGeom>
        </p:spPr>
        <p:txBody>
          <a:bodyPr wrap="square" lIns="0" tIns="8413" rIns="0" bIns="0" rtlCol="0">
            <a:noAutofit/>
          </a:bodyPr>
          <a:lstStyle/>
          <a:p>
            <a:pPr marL="21843">
              <a:lnSpc>
                <a:spcPts val="1325"/>
              </a:lnSpc>
            </a:pPr>
            <a:r>
              <a:rPr lang="en-US" sz="1200" spc="25" dirty="0">
                <a:solidFill>
                  <a:srgbClr val="3F3F3F"/>
                </a:solidFill>
                <a:latin typeface="Arial"/>
                <a:cs typeface="Arial"/>
              </a:rPr>
              <a:t>Tex &amp; Biz Corporation</a:t>
            </a:r>
            <a:r>
              <a:rPr sz="1200" spc="25" dirty="0">
                <a:solidFill>
                  <a:srgbClr val="3F3F3F"/>
                </a:solidFill>
                <a:latin typeface="Arial"/>
                <a:cs typeface="Arial"/>
              </a:rPr>
              <a:t> range of high quality fancy yarns sweaters are reflection</a:t>
            </a:r>
            <a:r>
              <a:rPr sz="1200" spc="33" dirty="0">
                <a:solidFill>
                  <a:srgbClr val="3F3F3F"/>
                </a:solidFill>
                <a:latin typeface="Arial"/>
                <a:cs typeface="Arial"/>
              </a:rPr>
              <a:t> of the fast paced trends in  modern fashion, </a:t>
            </a:r>
            <a:endParaRPr sz="1200" dirty="0">
              <a:latin typeface="Arial"/>
              <a:cs typeface="Arial"/>
            </a:endParaRPr>
          </a:p>
          <a:p>
            <a:pPr marL="15747" marR="92063">
              <a:lnSpc>
                <a:spcPts val="1379"/>
              </a:lnSpc>
              <a:spcBef>
                <a:spcPts val="292"/>
              </a:spcBef>
            </a:pPr>
            <a:r>
              <a:rPr sz="1200" spc="33" dirty="0">
                <a:solidFill>
                  <a:srgbClr val="3F3F3F"/>
                </a:solidFill>
                <a:latin typeface="Arial"/>
                <a:cs typeface="Arial"/>
              </a:rPr>
              <a:t>interiors and pop culture design. Created from silk, </a:t>
            </a:r>
            <a:endParaRPr sz="1200" dirty="0">
              <a:latin typeface="Arial"/>
              <a:cs typeface="Arial"/>
            </a:endParaRPr>
          </a:p>
          <a:p>
            <a:pPr marL="15747" marR="92063">
              <a:lnSpc>
                <a:spcPts val="1379"/>
              </a:lnSpc>
              <a:spcBef>
                <a:spcPts val="292"/>
              </a:spcBef>
            </a:pPr>
            <a:r>
              <a:rPr sz="1200" spc="34" dirty="0">
                <a:solidFill>
                  <a:srgbClr val="3F3F3F"/>
                </a:solidFill>
                <a:latin typeface="Arial"/>
                <a:cs typeface="Arial"/>
              </a:rPr>
              <a:t>acrylics, angora, cotton, merino wool, nylon and alpaca to </a:t>
            </a:r>
            <a:endParaRPr sz="1200" dirty="0">
              <a:latin typeface="Arial"/>
              <a:cs typeface="Arial"/>
            </a:endParaRPr>
          </a:p>
          <a:p>
            <a:pPr marL="15747" marR="92063">
              <a:lnSpc>
                <a:spcPts val="1379"/>
              </a:lnSpc>
              <a:spcBef>
                <a:spcPts val="292"/>
              </a:spcBef>
            </a:pPr>
            <a:r>
              <a:rPr sz="1200" spc="31" dirty="0">
                <a:solidFill>
                  <a:srgbClr val="3F3F3F"/>
                </a:solidFill>
                <a:latin typeface="Arial"/>
                <a:cs typeface="Arial"/>
              </a:rPr>
              <a:t>name but a few, our fabulous fancy yarn sweater range is</a:t>
            </a:r>
            <a:endParaRPr sz="1200" dirty="0">
              <a:latin typeface="Arial"/>
              <a:cs typeface="Arial"/>
            </a:endParaRPr>
          </a:p>
          <a:p>
            <a:pPr marL="12700" marR="22859">
              <a:lnSpc>
                <a:spcPts val="1370"/>
              </a:lnSpc>
              <a:spcBef>
                <a:spcPts val="361"/>
              </a:spcBef>
            </a:pPr>
            <a:r>
              <a:rPr sz="1200" spc="41" dirty="0">
                <a:solidFill>
                  <a:srgbClr val="3F3F3F"/>
                </a:solidFill>
                <a:latin typeface="Arial"/>
                <a:cs typeface="Arial"/>
              </a:rPr>
              <a:t>sure to add something new and exciting to your project.</a:t>
            </a:r>
            <a:endParaRPr sz="1200" dirty="0">
              <a:latin typeface="Arial"/>
              <a:cs typeface="Arial"/>
            </a:endParaRPr>
          </a:p>
        </p:txBody>
      </p:sp>
      <p:sp>
        <p:nvSpPr>
          <p:cNvPr id="4" name="object 4"/>
          <p:cNvSpPr txBox="1"/>
          <p:nvPr/>
        </p:nvSpPr>
        <p:spPr>
          <a:xfrm>
            <a:off x="10216388" y="6169759"/>
            <a:ext cx="98856" cy="114300"/>
          </a:xfrm>
          <a:prstGeom prst="rect">
            <a:avLst/>
          </a:prstGeom>
        </p:spPr>
        <p:txBody>
          <a:bodyPr wrap="square" lIns="0" tIns="1270" rIns="0" bIns="0" rtlCol="0">
            <a:noAutofit/>
          </a:bodyPr>
          <a:lstStyle/>
          <a:p>
            <a:pPr marL="12700">
              <a:lnSpc>
                <a:spcPct val="95825"/>
              </a:lnSpc>
            </a:pPr>
            <a:r>
              <a:rPr sz="700" spc="64" dirty="0">
                <a:solidFill>
                  <a:srgbClr val="A3A0A5"/>
                </a:solidFill>
                <a:latin typeface="Arial"/>
                <a:cs typeface="Arial"/>
              </a:rPr>
              <a:t>+</a:t>
            </a:r>
            <a:endParaRPr sz="700">
              <a:latin typeface="Arial"/>
              <a:cs typeface="Arial"/>
            </a:endParaRPr>
          </a:p>
        </p:txBody>
      </p:sp>
      <p:sp>
        <p:nvSpPr>
          <p:cNvPr id="3" name="object 3"/>
          <p:cNvSpPr txBox="1"/>
          <p:nvPr/>
        </p:nvSpPr>
        <p:spPr>
          <a:xfrm>
            <a:off x="10231628" y="6223871"/>
            <a:ext cx="149762" cy="379588"/>
          </a:xfrm>
          <a:prstGeom prst="rect">
            <a:avLst/>
          </a:prstGeom>
        </p:spPr>
        <p:txBody>
          <a:bodyPr wrap="square" lIns="0" tIns="7842" rIns="0" bIns="0" rtlCol="0">
            <a:noAutofit/>
          </a:bodyPr>
          <a:lstStyle/>
          <a:p>
            <a:pPr marL="12700" marR="15240">
              <a:lnSpc>
                <a:spcPts val="1235"/>
              </a:lnSpc>
            </a:pPr>
            <a:r>
              <a:rPr sz="750" spc="9" baseline="34785" dirty="0">
                <a:solidFill>
                  <a:srgbClr val="858087"/>
                </a:solidFill>
                <a:latin typeface="Arial"/>
                <a:cs typeface="Arial"/>
              </a:rPr>
              <a:t>+</a:t>
            </a:r>
            <a:r>
              <a:rPr sz="1100" spc="-182" dirty="0">
                <a:solidFill>
                  <a:srgbClr val="A3A0A5"/>
                </a:solidFill>
                <a:latin typeface="Times New Roman"/>
                <a:cs typeface="Times New Roman"/>
              </a:rPr>
              <a:t>.</a:t>
            </a:r>
            <a:r>
              <a:rPr sz="750" spc="9" baseline="34785" dirty="0">
                <a:solidFill>
                  <a:srgbClr val="959097"/>
                </a:solidFill>
                <a:latin typeface="Arial"/>
                <a:cs typeface="Arial"/>
              </a:rPr>
              <a:t>}</a:t>
            </a:r>
            <a:r>
              <a:rPr sz="1100" spc="-182" dirty="0">
                <a:solidFill>
                  <a:srgbClr val="959097"/>
                </a:solidFill>
                <a:latin typeface="Times New Roman"/>
                <a:cs typeface="Times New Roman"/>
              </a:rPr>
              <a:t>,</a:t>
            </a:r>
            <a:endParaRPr sz="1100">
              <a:latin typeface="Times New Roman"/>
              <a:cs typeface="Times New Roman"/>
            </a:endParaRPr>
          </a:p>
          <a:p>
            <a:pPr marL="64516">
              <a:lnSpc>
                <a:spcPct val="95825"/>
              </a:lnSpc>
              <a:spcBef>
                <a:spcPts val="689"/>
              </a:spcBef>
            </a:pPr>
            <a:r>
              <a:rPr sz="800" spc="-167" dirty="0">
                <a:solidFill>
                  <a:srgbClr val="A3A0A5"/>
                </a:solidFill>
                <a:latin typeface="Arial"/>
                <a:cs typeface="Arial"/>
              </a:rPr>
              <a:t>&lt;</a:t>
            </a:r>
            <a:r>
              <a:rPr sz="800" spc="-167" dirty="0">
                <a:solidFill>
                  <a:srgbClr val="959097"/>
                </a:solidFill>
                <a:latin typeface="Arial"/>
                <a:cs typeface="Arial"/>
              </a:rPr>
              <a:t>·.</a:t>
            </a:r>
            <a:endParaRPr sz="800">
              <a:latin typeface="Arial"/>
              <a:cs typeface="Arial"/>
            </a:endParaRPr>
          </a:p>
        </p:txBody>
      </p:sp>
      <p:sp>
        <p:nvSpPr>
          <p:cNvPr id="2" name="object 2"/>
          <p:cNvSpPr txBox="1"/>
          <p:nvPr/>
        </p:nvSpPr>
        <p:spPr>
          <a:xfrm>
            <a:off x="10301732" y="6542835"/>
            <a:ext cx="202537" cy="177800"/>
          </a:xfrm>
          <a:prstGeom prst="rect">
            <a:avLst/>
          </a:prstGeom>
        </p:spPr>
        <p:txBody>
          <a:bodyPr wrap="square" lIns="0" tIns="8413" rIns="0" bIns="0" rtlCol="0">
            <a:noAutofit/>
          </a:bodyPr>
          <a:lstStyle/>
          <a:p>
            <a:pPr marL="12700">
              <a:lnSpc>
                <a:spcPts val="1325"/>
              </a:lnSpc>
            </a:pPr>
            <a:r>
              <a:rPr sz="1200" spc="814" dirty="0">
                <a:solidFill>
                  <a:srgbClr val="959097"/>
                </a:solidFill>
                <a:latin typeface="Times New Roman"/>
                <a:cs typeface="Times New Roman"/>
              </a:rPr>
              <a:t>(</a:t>
            </a:r>
            <a:endParaRPr sz="1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4044188" y="398227"/>
            <a:ext cx="3072242" cy="1763855"/>
          </a:xfrm>
          <a:prstGeom prst="rect">
            <a:avLst/>
          </a:prstGeom>
        </p:spPr>
        <p:txBody>
          <a:bodyPr wrap="square" lIns="0" tIns="28543" rIns="0" bIns="0" rtlCol="0">
            <a:noAutofit/>
          </a:bodyPr>
          <a:lstStyle/>
          <a:p>
            <a:pPr marL="46227" marR="81915">
              <a:lnSpc>
                <a:spcPts val="4495"/>
              </a:lnSpc>
            </a:pPr>
            <a:r>
              <a:rPr sz="4200" b="1" spc="173" dirty="0">
                <a:solidFill>
                  <a:srgbClr val="073166"/>
                </a:solidFill>
                <a:latin typeface="Arial"/>
                <a:cs typeface="Arial"/>
              </a:rPr>
              <a:t>DENIM </a:t>
            </a:r>
            <a:r>
              <a:rPr sz="4300" spc="173" dirty="0">
                <a:solidFill>
                  <a:srgbClr val="073166"/>
                </a:solidFill>
                <a:latin typeface="Arial"/>
                <a:cs typeface="Arial"/>
              </a:rPr>
              <a:t>&amp;</a:t>
            </a:r>
            <a:endParaRPr sz="4300">
              <a:latin typeface="Arial"/>
              <a:cs typeface="Arial"/>
            </a:endParaRPr>
          </a:p>
          <a:p>
            <a:pPr marL="15748">
              <a:lnSpc>
                <a:spcPct val="95825"/>
              </a:lnSpc>
              <a:spcBef>
                <a:spcPts val="85"/>
              </a:spcBef>
            </a:pPr>
            <a:r>
              <a:rPr sz="4300" b="1" spc="109" dirty="0">
                <a:solidFill>
                  <a:srgbClr val="073166"/>
                </a:solidFill>
                <a:latin typeface="Arial"/>
                <a:cs typeface="Arial"/>
              </a:rPr>
              <a:t>JEGGINGS</a:t>
            </a:r>
            <a:endParaRPr sz="4300">
              <a:latin typeface="Arial"/>
              <a:cs typeface="Arial"/>
            </a:endParaRPr>
          </a:p>
          <a:p>
            <a:pPr marL="12700" marR="81915">
              <a:lnSpc>
                <a:spcPct val="95825"/>
              </a:lnSpc>
              <a:spcBef>
                <a:spcPts val="1443"/>
              </a:spcBef>
            </a:pPr>
            <a:r>
              <a:rPr sz="2300" b="1" spc="-51" dirty="0">
                <a:solidFill>
                  <a:srgbClr val="019542"/>
                </a:solidFill>
                <a:latin typeface="Arial"/>
                <a:cs typeface="Arial"/>
              </a:rPr>
              <a:t>We know denim</a:t>
            </a:r>
            <a:endParaRPr sz="2300">
              <a:latin typeface="Arial"/>
              <a:cs typeface="Arial"/>
            </a:endParaRPr>
          </a:p>
        </p:txBody>
      </p:sp>
      <p:sp>
        <p:nvSpPr>
          <p:cNvPr id="5" name="object 5"/>
          <p:cNvSpPr txBox="1"/>
          <p:nvPr/>
        </p:nvSpPr>
        <p:spPr>
          <a:xfrm>
            <a:off x="4041140" y="2558240"/>
            <a:ext cx="7098051" cy="817879"/>
          </a:xfrm>
          <a:prstGeom prst="rect">
            <a:avLst/>
          </a:prstGeom>
        </p:spPr>
        <p:txBody>
          <a:bodyPr wrap="square" lIns="0" tIns="8413" rIns="0" bIns="0" rtlCol="0">
            <a:noAutofit/>
          </a:bodyPr>
          <a:lstStyle/>
          <a:p>
            <a:pPr marL="15747" marR="13586">
              <a:lnSpc>
                <a:spcPts val="1325"/>
              </a:lnSpc>
            </a:pPr>
            <a:r>
              <a:rPr sz="1200" spc="33" dirty="0">
                <a:solidFill>
                  <a:srgbClr val="3F3F3F"/>
                </a:solidFill>
                <a:latin typeface="Arial"/>
                <a:cs typeface="Arial"/>
              </a:rPr>
              <a:t>Strong, durable and top quality,  be it the classic skinny, ripped, boyfriend, wide leg,  retro high•</a:t>
            </a:r>
            <a:endParaRPr sz="1200" dirty="0">
              <a:latin typeface="Arial"/>
              <a:cs typeface="Arial"/>
            </a:endParaRPr>
          </a:p>
          <a:p>
            <a:pPr marL="12700" indent="3047">
              <a:lnSpc>
                <a:spcPts val="1660"/>
              </a:lnSpc>
              <a:spcBef>
                <a:spcPts val="161"/>
              </a:spcBef>
            </a:pPr>
            <a:r>
              <a:rPr sz="1200" spc="32" dirty="0">
                <a:solidFill>
                  <a:srgbClr val="3F3F3F"/>
                </a:solidFill>
                <a:latin typeface="Arial"/>
                <a:cs typeface="Arial"/>
              </a:rPr>
              <a:t>waisted, low or mid rise, ankle rise, distressed, embroidered, or anything else. Our denim talks. There are no limits to what we can produce, so if you have an idea, our team can work with you to bring it to life.  Jackets, jeans, shorts in any finish or wash you need.</a:t>
            </a:r>
            <a:endParaRPr sz="1200" dirty="0">
              <a:latin typeface="Arial"/>
              <a:cs typeface="Arial"/>
            </a:endParaRPr>
          </a:p>
        </p:txBody>
      </p:sp>
      <p:sp>
        <p:nvSpPr>
          <p:cNvPr id="4" name="object 4"/>
          <p:cNvSpPr txBox="1"/>
          <p:nvPr/>
        </p:nvSpPr>
        <p:spPr>
          <a:xfrm>
            <a:off x="4044188" y="3625040"/>
            <a:ext cx="7290204" cy="607568"/>
          </a:xfrm>
          <a:prstGeom prst="rect">
            <a:avLst/>
          </a:prstGeom>
        </p:spPr>
        <p:txBody>
          <a:bodyPr wrap="square" lIns="0" tIns="8413" rIns="0" bIns="0" rtlCol="0">
            <a:noAutofit/>
          </a:bodyPr>
          <a:lstStyle/>
          <a:p>
            <a:pPr marL="12700">
              <a:lnSpc>
                <a:spcPts val="1325"/>
              </a:lnSpc>
            </a:pPr>
            <a:r>
              <a:rPr sz="1200" spc="27" dirty="0">
                <a:solidFill>
                  <a:srgbClr val="3F3F3F"/>
                </a:solidFill>
                <a:latin typeface="Arial"/>
                <a:cs typeface="Arial"/>
              </a:rPr>
              <a:t>We also have a  large commercial collection  for you to choose from  if you just want something off the</a:t>
            </a:r>
            <a:endParaRPr sz="1200">
              <a:latin typeface="Arial"/>
              <a:cs typeface="Arial"/>
            </a:endParaRPr>
          </a:p>
          <a:p>
            <a:pPr marL="15748" marR="256161" indent="-3048">
              <a:lnSpc>
                <a:spcPts val="1660"/>
              </a:lnSpc>
              <a:spcBef>
                <a:spcPts val="161"/>
              </a:spcBef>
            </a:pPr>
            <a:r>
              <a:rPr sz="1200" spc="36" dirty="0">
                <a:solidFill>
                  <a:srgbClr val="3F3F3F"/>
                </a:solidFill>
                <a:latin typeface="Arial"/>
                <a:cs typeface="Arial"/>
              </a:rPr>
              <a:t>shelf. With our expertise, we can keep within your budget, deliver a  quality  product and beat the competition  every time.</a:t>
            </a:r>
            <a:endParaRPr sz="1200">
              <a:latin typeface="Arial"/>
              <a:cs typeface="Arial"/>
            </a:endParaRPr>
          </a:p>
        </p:txBody>
      </p:sp>
      <p:sp>
        <p:nvSpPr>
          <p:cNvPr id="3" name="object 3"/>
          <p:cNvSpPr txBox="1"/>
          <p:nvPr/>
        </p:nvSpPr>
        <p:spPr>
          <a:xfrm>
            <a:off x="4044188" y="4618263"/>
            <a:ext cx="2980941" cy="317500"/>
          </a:xfrm>
          <a:prstGeom prst="rect">
            <a:avLst/>
          </a:prstGeom>
        </p:spPr>
        <p:txBody>
          <a:bodyPr wrap="square" lIns="0" tIns="15557" rIns="0" bIns="0" rtlCol="0">
            <a:noAutofit/>
          </a:bodyPr>
          <a:lstStyle/>
          <a:p>
            <a:pPr marL="12700">
              <a:lnSpc>
                <a:spcPts val="2450"/>
              </a:lnSpc>
            </a:pPr>
            <a:r>
              <a:rPr sz="2300" b="1" spc="-63" dirty="0">
                <a:solidFill>
                  <a:srgbClr val="019542"/>
                </a:solidFill>
                <a:latin typeface="Arial"/>
                <a:cs typeface="Arial"/>
              </a:rPr>
              <a:t>The comfiest jeggings</a:t>
            </a:r>
            <a:endParaRPr sz="2300">
              <a:latin typeface="Arial"/>
              <a:cs typeface="Arial"/>
            </a:endParaRPr>
          </a:p>
        </p:txBody>
      </p:sp>
      <p:sp>
        <p:nvSpPr>
          <p:cNvPr id="2" name="object 2"/>
          <p:cNvSpPr txBox="1"/>
          <p:nvPr/>
        </p:nvSpPr>
        <p:spPr>
          <a:xfrm>
            <a:off x="4044188" y="5331920"/>
            <a:ext cx="7443290" cy="1037336"/>
          </a:xfrm>
          <a:prstGeom prst="rect">
            <a:avLst/>
          </a:prstGeom>
        </p:spPr>
        <p:txBody>
          <a:bodyPr wrap="square" lIns="0" tIns="8413" rIns="0" bIns="0" rtlCol="0">
            <a:noAutofit/>
          </a:bodyPr>
          <a:lstStyle/>
          <a:p>
            <a:pPr marL="12700" marR="13586">
              <a:lnSpc>
                <a:spcPts val="1325"/>
              </a:lnSpc>
            </a:pPr>
            <a:r>
              <a:rPr sz="1200" spc="30" dirty="0">
                <a:solidFill>
                  <a:srgbClr val="3F3F3F"/>
                </a:solidFill>
                <a:latin typeface="Arial"/>
                <a:cs typeface="Arial"/>
              </a:rPr>
              <a:t>We offer a wide range of women's jeggings. The popular  pull on jeggings which feature an elastic</a:t>
            </a:r>
            <a:endParaRPr sz="1200" dirty="0">
              <a:latin typeface="Arial"/>
              <a:cs typeface="Arial"/>
            </a:endParaRPr>
          </a:p>
          <a:p>
            <a:pPr marL="18796" indent="-6095">
              <a:lnSpc>
                <a:spcPts val="1379"/>
              </a:lnSpc>
              <a:spcBef>
                <a:spcPts val="278"/>
              </a:spcBef>
            </a:pPr>
            <a:r>
              <a:rPr sz="1200" spc="142" dirty="0">
                <a:solidFill>
                  <a:srgbClr val="3F3F3F"/>
                </a:solidFill>
                <a:latin typeface="Arial"/>
                <a:cs typeface="Arial"/>
              </a:rPr>
              <a:t>w</a:t>
            </a:r>
            <a:r>
              <a:rPr sz="1200" spc="3" dirty="0">
                <a:solidFill>
                  <a:srgbClr val="3F3F3F"/>
                </a:solidFill>
                <a:latin typeface="Arial"/>
                <a:cs typeface="Arial"/>
              </a:rPr>
              <a:t>a</a:t>
            </a:r>
            <a:r>
              <a:rPr sz="1200" spc="19" dirty="0">
                <a:solidFill>
                  <a:srgbClr val="3F3F3F"/>
                </a:solidFill>
                <a:latin typeface="Arial"/>
                <a:cs typeface="Arial"/>
              </a:rPr>
              <a:t>i</a:t>
            </a:r>
            <a:r>
              <a:rPr sz="1200" spc="-45" dirty="0">
                <a:solidFill>
                  <a:srgbClr val="3F3F3F"/>
                </a:solidFill>
                <a:latin typeface="Arial"/>
                <a:cs typeface="Arial"/>
              </a:rPr>
              <a:t>s</a:t>
            </a:r>
            <a:r>
              <a:rPr sz="1200" spc="218" dirty="0">
                <a:solidFill>
                  <a:srgbClr val="3F3F3F"/>
                </a:solidFill>
                <a:latin typeface="Arial"/>
                <a:cs typeface="Arial"/>
              </a:rPr>
              <a:t>t</a:t>
            </a:r>
            <a:r>
              <a:rPr sz="1200" spc="29" dirty="0">
                <a:solidFill>
                  <a:srgbClr val="3F3F3F"/>
                </a:solidFill>
                <a:latin typeface="Arial"/>
                <a:cs typeface="Arial"/>
              </a:rPr>
              <a:t>ba</a:t>
            </a:r>
            <a:r>
              <a:rPr sz="1200" spc="50" dirty="0">
                <a:solidFill>
                  <a:srgbClr val="3F3F3F"/>
                </a:solidFill>
                <a:latin typeface="Arial"/>
                <a:cs typeface="Arial"/>
              </a:rPr>
              <a:t>n</a:t>
            </a:r>
            <a:r>
              <a:rPr sz="1200" spc="-20" dirty="0">
                <a:solidFill>
                  <a:srgbClr val="3F3F3F"/>
                </a:solidFill>
                <a:latin typeface="Arial"/>
                <a:cs typeface="Arial"/>
              </a:rPr>
              <a:t>d</a:t>
            </a:r>
            <a:r>
              <a:rPr sz="1200" spc="75" dirty="0">
                <a:solidFill>
                  <a:srgbClr val="3F3F3F"/>
                </a:solidFill>
                <a:latin typeface="Arial"/>
                <a:cs typeface="Arial"/>
              </a:rPr>
              <a:t> </a:t>
            </a:r>
            <a:r>
              <a:rPr sz="1200" spc="25" dirty="0">
                <a:solidFill>
                  <a:srgbClr val="3F3F3F"/>
                </a:solidFill>
                <a:latin typeface="Arial"/>
                <a:cs typeface="Arial"/>
              </a:rPr>
              <a:t>an</a:t>
            </a:r>
            <a:r>
              <a:rPr sz="1200" spc="0" dirty="0">
                <a:solidFill>
                  <a:srgbClr val="3F3F3F"/>
                </a:solidFill>
                <a:latin typeface="Arial"/>
                <a:cs typeface="Arial"/>
              </a:rPr>
              <a:t>d</a:t>
            </a:r>
            <a:r>
              <a:rPr sz="1200" spc="14" dirty="0">
                <a:solidFill>
                  <a:srgbClr val="3F3F3F"/>
                </a:solidFill>
                <a:latin typeface="Arial"/>
                <a:cs typeface="Arial"/>
              </a:rPr>
              <a:t> </a:t>
            </a:r>
            <a:r>
              <a:rPr sz="1200" spc="-70" dirty="0">
                <a:solidFill>
                  <a:srgbClr val="3F3F3F"/>
                </a:solidFill>
                <a:latin typeface="Arial"/>
                <a:cs typeface="Arial"/>
              </a:rPr>
              <a:t>s</a:t>
            </a:r>
            <a:r>
              <a:rPr sz="1200" spc="75" dirty="0">
                <a:solidFill>
                  <a:srgbClr val="3F3F3F"/>
                </a:solidFill>
                <a:latin typeface="Arial"/>
                <a:cs typeface="Arial"/>
              </a:rPr>
              <a:t>up</a:t>
            </a:r>
            <a:r>
              <a:rPr sz="1200" spc="50" dirty="0">
                <a:solidFill>
                  <a:srgbClr val="3F3F3F"/>
                </a:solidFill>
                <a:latin typeface="Arial"/>
                <a:cs typeface="Arial"/>
              </a:rPr>
              <a:t>e</a:t>
            </a:r>
            <a:r>
              <a:rPr sz="1200" spc="101" dirty="0">
                <a:solidFill>
                  <a:srgbClr val="3F3F3F"/>
                </a:solidFill>
                <a:latin typeface="Arial"/>
                <a:cs typeface="Arial"/>
              </a:rPr>
              <a:t>r</a:t>
            </a:r>
            <a:r>
              <a:rPr sz="1200" spc="53" dirty="0">
                <a:solidFill>
                  <a:srgbClr val="3F3F3F"/>
                </a:solidFill>
                <a:latin typeface="Arial"/>
                <a:cs typeface="Arial"/>
              </a:rPr>
              <a:t>-</a:t>
            </a:r>
            <a:r>
              <a:rPr sz="1200" spc="-22" dirty="0">
                <a:solidFill>
                  <a:srgbClr val="3F3F3F"/>
                </a:solidFill>
                <a:latin typeface="Arial"/>
                <a:cs typeface="Arial"/>
              </a:rPr>
              <a:t>s</a:t>
            </a:r>
            <a:r>
              <a:rPr sz="1200" spc="97" dirty="0">
                <a:solidFill>
                  <a:srgbClr val="3F3F3F"/>
                </a:solidFill>
                <a:latin typeface="Arial"/>
                <a:cs typeface="Arial"/>
              </a:rPr>
              <a:t>o</a:t>
            </a:r>
            <a:r>
              <a:rPr sz="1200" spc="120" dirty="0">
                <a:solidFill>
                  <a:srgbClr val="3F3F3F"/>
                </a:solidFill>
                <a:latin typeface="Arial"/>
                <a:cs typeface="Arial"/>
              </a:rPr>
              <a:t>f</a:t>
            </a:r>
            <a:r>
              <a:rPr sz="1200" spc="82" dirty="0">
                <a:solidFill>
                  <a:srgbClr val="3F3F3F"/>
                </a:solidFill>
                <a:latin typeface="Arial"/>
                <a:cs typeface="Arial"/>
              </a:rPr>
              <a:t>t</a:t>
            </a:r>
            <a:r>
              <a:rPr sz="1200" spc="-4" dirty="0">
                <a:solidFill>
                  <a:srgbClr val="3F3F3F"/>
                </a:solidFill>
                <a:latin typeface="Arial"/>
                <a:cs typeface="Arial"/>
              </a:rPr>
              <a:t> </a:t>
            </a:r>
            <a:r>
              <a:rPr sz="1200" spc="-118" dirty="0">
                <a:solidFill>
                  <a:srgbClr val="3F3F3F"/>
                </a:solidFill>
                <a:latin typeface="Arial"/>
                <a:cs typeface="Arial"/>
              </a:rPr>
              <a:t>s</a:t>
            </a:r>
            <a:r>
              <a:rPr lang="en-US" sz="1200" spc="-118" dirty="0">
                <a:solidFill>
                  <a:srgbClr val="3F3F3F"/>
                </a:solidFill>
                <a:latin typeface="Arial"/>
                <a:cs typeface="Arial"/>
              </a:rPr>
              <a:t> </a:t>
            </a:r>
            <a:r>
              <a:rPr lang="en-US" sz="1200" spc="195" dirty="0">
                <a:solidFill>
                  <a:srgbClr val="3F3F3F"/>
                </a:solidFill>
                <a:latin typeface="Arial"/>
                <a:cs typeface="Arial"/>
              </a:rPr>
              <a:t>stretch</a:t>
            </a:r>
            <a:r>
              <a:rPr sz="1200" spc="25" dirty="0">
                <a:solidFill>
                  <a:srgbClr val="3F3F3F"/>
                </a:solidFill>
                <a:latin typeface="Arial"/>
                <a:cs typeface="Arial"/>
              </a:rPr>
              <a:t> </a:t>
            </a:r>
            <a:r>
              <a:rPr sz="1200" spc="28" dirty="0">
                <a:solidFill>
                  <a:srgbClr val="3F3F3F"/>
                </a:solidFill>
                <a:latin typeface="Arial"/>
                <a:cs typeface="Arial"/>
              </a:rPr>
              <a:t>f</a:t>
            </a:r>
            <a:r>
              <a:rPr sz="1200" spc="108" dirty="0">
                <a:solidFill>
                  <a:srgbClr val="3F3F3F"/>
                </a:solidFill>
                <a:latin typeface="Arial"/>
                <a:cs typeface="Arial"/>
              </a:rPr>
              <a:t>a</a:t>
            </a:r>
            <a:r>
              <a:rPr sz="1200" spc="87" dirty="0">
                <a:solidFill>
                  <a:srgbClr val="3F3F3F"/>
                </a:solidFill>
                <a:latin typeface="Arial"/>
                <a:cs typeface="Arial"/>
              </a:rPr>
              <a:t>b</a:t>
            </a:r>
            <a:r>
              <a:rPr sz="1200" spc="56" dirty="0">
                <a:solidFill>
                  <a:srgbClr val="3F3F3F"/>
                </a:solidFill>
                <a:latin typeface="Arial"/>
                <a:cs typeface="Arial"/>
              </a:rPr>
              <a:t>r</a:t>
            </a:r>
            <a:r>
              <a:rPr sz="1200" spc="33" dirty="0">
                <a:solidFill>
                  <a:srgbClr val="3F3F3F"/>
                </a:solidFill>
                <a:latin typeface="Arial"/>
                <a:cs typeface="Arial"/>
              </a:rPr>
              <a:t>i</a:t>
            </a:r>
            <a:r>
              <a:rPr sz="1200" spc="53" dirty="0">
                <a:solidFill>
                  <a:srgbClr val="3F3F3F"/>
                </a:solidFill>
                <a:latin typeface="Arial"/>
                <a:cs typeface="Arial"/>
              </a:rPr>
              <a:t>c</a:t>
            </a:r>
            <a:r>
              <a:rPr sz="1200" spc="-113" dirty="0">
                <a:solidFill>
                  <a:srgbClr val="3F3F3F"/>
                </a:solidFill>
                <a:latin typeface="Arial"/>
                <a:cs typeface="Arial"/>
              </a:rPr>
              <a:t> </a:t>
            </a:r>
            <a:r>
              <a:rPr sz="1200" spc="45" dirty="0">
                <a:solidFill>
                  <a:srgbClr val="3F3F3F"/>
                </a:solidFill>
                <a:latin typeface="Arial"/>
                <a:cs typeface="Arial"/>
              </a:rPr>
              <a:t>f</a:t>
            </a:r>
            <a:r>
              <a:rPr sz="1200" spc="87" dirty="0">
                <a:solidFill>
                  <a:srgbClr val="3F3F3F"/>
                </a:solidFill>
                <a:latin typeface="Arial"/>
                <a:cs typeface="Arial"/>
              </a:rPr>
              <a:t>o</a:t>
            </a:r>
            <a:r>
              <a:rPr sz="1200" spc="34" dirty="0">
                <a:solidFill>
                  <a:srgbClr val="3F3F3F"/>
                </a:solidFill>
                <a:latin typeface="Arial"/>
                <a:cs typeface="Arial"/>
              </a:rPr>
              <a:t>r</a:t>
            </a:r>
            <a:r>
              <a:rPr sz="1200" spc="36"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125" dirty="0">
                <a:solidFill>
                  <a:srgbClr val="3F3F3F"/>
                </a:solidFill>
                <a:latin typeface="Arial"/>
                <a:cs typeface="Arial"/>
              </a:rPr>
              <a:t> </a:t>
            </a:r>
            <a:r>
              <a:rPr sz="1200" spc="-16" dirty="0">
                <a:solidFill>
                  <a:srgbClr val="3F3F3F"/>
                </a:solidFill>
                <a:latin typeface="Arial"/>
                <a:cs typeface="Arial"/>
              </a:rPr>
              <a:t>u</a:t>
            </a:r>
            <a:r>
              <a:rPr sz="1200" spc="-4" dirty="0">
                <a:solidFill>
                  <a:srgbClr val="3F3F3F"/>
                </a:solidFill>
                <a:latin typeface="Arial"/>
                <a:cs typeface="Arial"/>
              </a:rPr>
              <a:t>l</a:t>
            </a:r>
            <a:r>
              <a:rPr sz="1200" spc="195" dirty="0">
                <a:solidFill>
                  <a:srgbClr val="3F3F3F"/>
                </a:solidFill>
                <a:latin typeface="Arial"/>
                <a:cs typeface="Arial"/>
              </a:rPr>
              <a:t>t</a:t>
            </a:r>
            <a:r>
              <a:rPr sz="1200" spc="-4" dirty="0">
                <a:solidFill>
                  <a:srgbClr val="3F3F3F"/>
                </a:solidFill>
                <a:latin typeface="Arial"/>
                <a:cs typeface="Arial"/>
              </a:rPr>
              <a:t>i</a:t>
            </a:r>
            <a:r>
              <a:rPr sz="1200" spc="103" dirty="0">
                <a:solidFill>
                  <a:srgbClr val="3F3F3F"/>
                </a:solidFill>
                <a:latin typeface="Arial"/>
                <a:cs typeface="Arial"/>
              </a:rPr>
              <a:t>m</a:t>
            </a:r>
            <a:r>
              <a:rPr sz="1200" spc="-16" dirty="0">
                <a:solidFill>
                  <a:srgbClr val="3F3F3F"/>
                </a:solidFill>
                <a:latin typeface="Arial"/>
                <a:cs typeface="Arial"/>
              </a:rPr>
              <a:t>a</a:t>
            </a:r>
            <a:r>
              <a:rPr sz="1200" spc="171" dirty="0">
                <a:solidFill>
                  <a:srgbClr val="3F3F3F"/>
                </a:solidFill>
                <a:latin typeface="Arial"/>
                <a:cs typeface="Arial"/>
              </a:rPr>
              <a:t>t</a:t>
            </a:r>
            <a:r>
              <a:rPr sz="1200" spc="-66" dirty="0">
                <a:solidFill>
                  <a:srgbClr val="3F3F3F"/>
                </a:solidFill>
                <a:latin typeface="Arial"/>
                <a:cs typeface="Arial"/>
              </a:rPr>
              <a:t>e</a:t>
            </a:r>
            <a:r>
              <a:rPr sz="1200" spc="0" dirty="0">
                <a:solidFill>
                  <a:srgbClr val="3F3F3F"/>
                </a:solidFill>
                <a:latin typeface="Arial"/>
                <a:cs typeface="Arial"/>
              </a:rPr>
              <a:t> </a:t>
            </a:r>
            <a:r>
              <a:rPr sz="1200" spc="-159"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78" dirty="0">
                <a:solidFill>
                  <a:srgbClr val="3F3F3F"/>
                </a:solidFill>
                <a:latin typeface="Arial"/>
                <a:cs typeface="Arial"/>
              </a:rPr>
              <a:t>m</a:t>
            </a:r>
            <a:r>
              <a:rPr sz="1200" spc="171" dirty="0">
                <a:solidFill>
                  <a:srgbClr val="3F3F3F"/>
                </a:solidFill>
                <a:latin typeface="Arial"/>
                <a:cs typeface="Arial"/>
              </a:rPr>
              <a:t>f</a:t>
            </a:r>
            <a:r>
              <a:rPr sz="1200" spc="75" dirty="0">
                <a:solidFill>
                  <a:srgbClr val="3F3F3F"/>
                </a:solidFill>
                <a:latin typeface="Arial"/>
                <a:cs typeface="Arial"/>
              </a:rPr>
              <a:t>o</a:t>
            </a:r>
            <a:r>
              <a:rPr sz="1200" spc="77" dirty="0">
                <a:solidFill>
                  <a:srgbClr val="3F3F3F"/>
                </a:solidFill>
                <a:latin typeface="Arial"/>
                <a:cs typeface="Arial"/>
              </a:rPr>
              <a:t>r</a:t>
            </a:r>
            <a:r>
              <a:rPr sz="1200" spc="105" dirty="0">
                <a:solidFill>
                  <a:srgbClr val="3F3F3F"/>
                </a:solidFill>
                <a:latin typeface="Arial"/>
                <a:cs typeface="Arial"/>
              </a:rPr>
              <a:t>t</a:t>
            </a:r>
            <a:r>
              <a:rPr sz="1200" spc="0" dirty="0">
                <a:solidFill>
                  <a:srgbClr val="3F3F3F"/>
                </a:solidFill>
                <a:latin typeface="Arial"/>
                <a:cs typeface="Arial"/>
              </a:rPr>
              <a:t> </a:t>
            </a:r>
            <a:r>
              <a:rPr sz="1200" spc="-66" dirty="0">
                <a:solidFill>
                  <a:srgbClr val="3F3F3F"/>
                </a:solidFill>
                <a:latin typeface="Arial"/>
                <a:cs typeface="Arial"/>
              </a:rPr>
              <a:t>a</a:t>
            </a:r>
            <a:r>
              <a:rPr sz="1200" spc="126" dirty="0">
                <a:solidFill>
                  <a:srgbClr val="3F3F3F"/>
                </a:solidFill>
                <a:latin typeface="Arial"/>
                <a:cs typeface="Arial"/>
              </a:rPr>
              <a:t>r</a:t>
            </a:r>
            <a:r>
              <a:rPr sz="1200" spc="-46" dirty="0">
                <a:solidFill>
                  <a:srgbClr val="3F3F3F"/>
                </a:solidFill>
                <a:latin typeface="Arial"/>
                <a:cs typeface="Arial"/>
              </a:rPr>
              <a:t>e</a:t>
            </a:r>
            <a:r>
              <a:rPr sz="1200" spc="-14" dirty="0">
                <a:solidFill>
                  <a:srgbClr val="3F3F3F"/>
                </a:solidFill>
                <a:latin typeface="Arial"/>
                <a:cs typeface="Arial"/>
              </a:rPr>
              <a:t> </a:t>
            </a:r>
            <a:r>
              <a:rPr sz="1200" spc="120" dirty="0">
                <a:solidFill>
                  <a:srgbClr val="3F3F3F"/>
                </a:solidFill>
                <a:latin typeface="Arial"/>
                <a:cs typeface="Arial"/>
              </a:rPr>
              <a:t>t</a:t>
            </a:r>
            <a:r>
              <a:rPr sz="1200" spc="3" dirty="0">
                <a:solidFill>
                  <a:srgbClr val="3F3F3F"/>
                </a:solidFill>
                <a:latin typeface="Arial"/>
                <a:cs typeface="Arial"/>
              </a:rPr>
              <a:t>h</a:t>
            </a:r>
            <a:r>
              <a:rPr sz="1200" spc="-20" dirty="0">
                <a:solidFill>
                  <a:srgbClr val="3F3F3F"/>
                </a:solidFill>
                <a:latin typeface="Arial"/>
                <a:cs typeface="Arial"/>
              </a:rPr>
              <a:t>e</a:t>
            </a:r>
            <a:r>
              <a:rPr sz="1200" spc="150" dirty="0">
                <a:solidFill>
                  <a:srgbClr val="3F3F3F"/>
                </a:solidFill>
                <a:latin typeface="Arial"/>
                <a:cs typeface="Arial"/>
              </a:rPr>
              <a:t> </a:t>
            </a:r>
            <a:r>
              <a:rPr sz="1200" spc="-41" dirty="0">
                <a:solidFill>
                  <a:srgbClr val="3F3F3F"/>
                </a:solidFill>
                <a:latin typeface="Arial"/>
                <a:cs typeface="Arial"/>
              </a:rPr>
              <a:t>b</a:t>
            </a:r>
            <a:r>
              <a:rPr sz="1200" spc="29" dirty="0">
                <a:solidFill>
                  <a:srgbClr val="3F3F3F"/>
                </a:solidFill>
                <a:latin typeface="Arial"/>
                <a:cs typeface="Arial"/>
              </a:rPr>
              <a:t>e</a:t>
            </a:r>
            <a:r>
              <a:rPr sz="1200" spc="-70" dirty="0">
                <a:solidFill>
                  <a:srgbClr val="3F3F3F"/>
                </a:solidFill>
                <a:latin typeface="Arial"/>
                <a:cs typeface="Arial"/>
              </a:rPr>
              <a:t>s</a:t>
            </a:r>
            <a:r>
              <a:rPr sz="1200" spc="151" dirty="0">
                <a:solidFill>
                  <a:srgbClr val="3F3F3F"/>
                </a:solidFill>
                <a:latin typeface="Arial"/>
                <a:cs typeface="Arial"/>
              </a:rPr>
              <a:t>t</a:t>
            </a:r>
            <a:r>
              <a:rPr sz="1200" spc="44" dirty="0">
                <a:solidFill>
                  <a:srgbClr val="3F3F3F"/>
                </a:solidFill>
                <a:latin typeface="Arial"/>
                <a:cs typeface="Arial"/>
              </a:rPr>
              <a:t> </a:t>
            </a:r>
            <a:r>
              <a:rPr sz="1200" spc="-70" dirty="0">
                <a:solidFill>
                  <a:srgbClr val="3F3F3F"/>
                </a:solidFill>
                <a:latin typeface="Arial"/>
                <a:cs typeface="Arial"/>
              </a:rPr>
              <a:t>s</a:t>
            </a:r>
            <a:r>
              <a:rPr sz="1200" spc="50" dirty="0">
                <a:solidFill>
                  <a:srgbClr val="3F3F3F"/>
                </a:solidFill>
                <a:latin typeface="Arial"/>
                <a:cs typeface="Arial"/>
              </a:rPr>
              <a:t>e</a:t>
            </a:r>
            <a:r>
              <a:rPr sz="1200" spc="0" dirty="0">
                <a:solidFill>
                  <a:srgbClr val="3F3F3F"/>
                </a:solidFill>
                <a:latin typeface="Arial"/>
                <a:cs typeface="Arial"/>
              </a:rPr>
              <a:t>l</a:t>
            </a:r>
            <a:r>
              <a:rPr sz="1200" spc="19" dirty="0">
                <a:solidFill>
                  <a:srgbClr val="3F3F3F"/>
                </a:solidFill>
                <a:latin typeface="Arial"/>
                <a:cs typeface="Arial"/>
              </a:rPr>
              <a:t>l</a:t>
            </a:r>
            <a:r>
              <a:rPr sz="1200" spc="50" dirty="0">
                <a:solidFill>
                  <a:srgbClr val="3F3F3F"/>
                </a:solidFill>
                <a:latin typeface="Arial"/>
                <a:cs typeface="Arial"/>
              </a:rPr>
              <a:t>e</a:t>
            </a:r>
            <a:r>
              <a:rPr sz="1200" spc="101" dirty="0">
                <a:solidFill>
                  <a:srgbClr val="3F3F3F"/>
                </a:solidFill>
                <a:latin typeface="Arial"/>
                <a:cs typeface="Arial"/>
              </a:rPr>
              <a:t>r</a:t>
            </a:r>
            <a:r>
              <a:rPr sz="1200" spc="0" dirty="0">
                <a:solidFill>
                  <a:srgbClr val="3F3F3F"/>
                </a:solidFill>
                <a:latin typeface="Arial"/>
                <a:cs typeface="Arial"/>
              </a:rPr>
              <a:t>s</a:t>
            </a:r>
            <a:r>
              <a:rPr sz="1200" spc="-103" dirty="0">
                <a:solidFill>
                  <a:srgbClr val="3F3F3F"/>
                </a:solidFill>
                <a:latin typeface="Arial"/>
                <a:cs typeface="Arial"/>
              </a:rPr>
              <a:t>.</a:t>
            </a:r>
            <a:r>
              <a:rPr sz="1200" spc="0" dirty="0">
                <a:solidFill>
                  <a:srgbClr val="3F3F3F"/>
                </a:solidFill>
                <a:latin typeface="Arial"/>
                <a:cs typeface="Arial"/>
              </a:rPr>
              <a:t> </a:t>
            </a:r>
            <a:r>
              <a:rPr sz="1200" spc="-4" dirty="0">
                <a:solidFill>
                  <a:srgbClr val="3F3F3F"/>
                </a:solidFill>
                <a:latin typeface="Arial"/>
                <a:cs typeface="Arial"/>
              </a:rPr>
              <a:t> </a:t>
            </a:r>
            <a:r>
              <a:rPr sz="1200" spc="-75" dirty="0">
                <a:solidFill>
                  <a:srgbClr val="3F3F3F"/>
                </a:solidFill>
                <a:latin typeface="Arial"/>
                <a:cs typeface="Arial"/>
              </a:rPr>
              <a:t>T</a:t>
            </a:r>
            <a:r>
              <a:rPr sz="1200" spc="0" dirty="0">
                <a:solidFill>
                  <a:srgbClr val="3F3F3F"/>
                </a:solidFill>
                <a:latin typeface="Arial"/>
                <a:cs typeface="Arial"/>
              </a:rPr>
              <a:t>o</a:t>
            </a:r>
            <a:r>
              <a:rPr sz="1200" spc="47" dirty="0">
                <a:solidFill>
                  <a:srgbClr val="3F3F3F"/>
                </a:solidFill>
                <a:latin typeface="Arial"/>
                <a:cs typeface="Arial"/>
              </a:rPr>
              <a:t> </a:t>
            </a:r>
            <a:r>
              <a:rPr sz="1200" spc="-22" dirty="0">
                <a:solidFill>
                  <a:srgbClr val="3F3F3F"/>
                </a:solidFill>
                <a:latin typeface="Arial"/>
                <a:cs typeface="Arial"/>
              </a:rPr>
              <a:t>c</a:t>
            </a:r>
            <a:r>
              <a:rPr sz="1200" spc="101" dirty="0">
                <a:solidFill>
                  <a:srgbClr val="3F3F3F"/>
                </a:solidFill>
                <a:latin typeface="Arial"/>
                <a:cs typeface="Arial"/>
              </a:rPr>
              <a:t>r</a:t>
            </a:r>
            <a:r>
              <a:rPr sz="1200" spc="3" dirty="0">
                <a:solidFill>
                  <a:srgbClr val="3F3F3F"/>
                </a:solidFill>
                <a:latin typeface="Arial"/>
                <a:cs typeface="Arial"/>
              </a:rPr>
              <a:t>e</a:t>
            </a:r>
            <a:r>
              <a:rPr sz="1200" spc="-41" dirty="0">
                <a:solidFill>
                  <a:srgbClr val="3F3F3F"/>
                </a:solidFill>
                <a:latin typeface="Arial"/>
                <a:cs typeface="Arial"/>
              </a:rPr>
              <a:t>a</a:t>
            </a:r>
            <a:r>
              <a:rPr sz="1200" spc="171" dirty="0">
                <a:solidFill>
                  <a:srgbClr val="3F3F3F"/>
                </a:solidFill>
                <a:latin typeface="Arial"/>
                <a:cs typeface="Arial"/>
              </a:rPr>
              <a:t>t</a:t>
            </a:r>
            <a:r>
              <a:rPr sz="1200" spc="-66" dirty="0">
                <a:solidFill>
                  <a:srgbClr val="3F3F3F"/>
                </a:solidFill>
                <a:latin typeface="Arial"/>
                <a:cs typeface="Arial"/>
              </a:rPr>
              <a:t>e</a:t>
            </a:r>
            <a:r>
              <a:rPr sz="1200" spc="100" dirty="0">
                <a:solidFill>
                  <a:srgbClr val="3F3F3F"/>
                </a:solidFill>
                <a:latin typeface="Arial"/>
                <a:cs typeface="Arial"/>
              </a:rPr>
              <a:t> </a:t>
            </a:r>
            <a:r>
              <a:rPr sz="1200" spc="-180" dirty="0">
                <a:solidFill>
                  <a:srgbClr val="3F3F3F"/>
                </a:solidFill>
                <a:latin typeface="Arial"/>
                <a:cs typeface="Arial"/>
              </a:rPr>
              <a:t>a</a:t>
            </a:r>
            <a:r>
              <a:rPr sz="1200" spc="-89" dirty="0">
                <a:solidFill>
                  <a:srgbClr val="3F3F3F"/>
                </a:solidFill>
                <a:latin typeface="Arial"/>
                <a:cs typeface="Arial"/>
              </a:rPr>
              <a:t> </a:t>
            </a:r>
            <a:r>
              <a:rPr sz="1200" spc="-77" dirty="0">
                <a:solidFill>
                  <a:srgbClr val="3F3F3F"/>
                </a:solidFill>
                <a:latin typeface="Arial"/>
                <a:cs typeface="Arial"/>
              </a:rPr>
              <a:t> </a:t>
            </a:r>
            <a:r>
              <a:rPr sz="1200" spc="-16" dirty="0">
                <a:solidFill>
                  <a:srgbClr val="3F3F3F"/>
                </a:solidFill>
                <a:latin typeface="Arial"/>
                <a:cs typeface="Arial"/>
              </a:rPr>
              <a:t>d</a:t>
            </a:r>
            <a:r>
              <a:rPr sz="1200" spc="75" dirty="0">
                <a:solidFill>
                  <a:srgbClr val="3F3F3F"/>
                </a:solidFill>
                <a:latin typeface="Arial"/>
                <a:cs typeface="Arial"/>
              </a:rPr>
              <a:t>e</a:t>
            </a:r>
            <a:r>
              <a:rPr sz="1200" spc="29" dirty="0">
                <a:solidFill>
                  <a:srgbClr val="3F3F3F"/>
                </a:solidFill>
                <a:latin typeface="Arial"/>
                <a:cs typeface="Arial"/>
              </a:rPr>
              <a:t>n</a:t>
            </a:r>
            <a:r>
              <a:rPr sz="1200" spc="43" dirty="0">
                <a:solidFill>
                  <a:srgbClr val="3F3F3F"/>
                </a:solidFill>
                <a:latin typeface="Arial"/>
                <a:cs typeface="Arial"/>
              </a:rPr>
              <a:t>i</a:t>
            </a:r>
            <a:r>
              <a:rPr sz="1200" spc="-9" dirty="0">
                <a:solidFill>
                  <a:srgbClr val="3F3F3F"/>
                </a:solidFill>
                <a:latin typeface="Arial"/>
                <a:cs typeface="Arial"/>
              </a:rPr>
              <a:t>m</a:t>
            </a:r>
            <a:r>
              <a:rPr sz="1200" spc="-3" dirty="0">
                <a:solidFill>
                  <a:srgbClr val="3F3F3F"/>
                </a:solidFill>
                <a:latin typeface="Arial"/>
                <a:cs typeface="Arial"/>
              </a:rPr>
              <a:t> </a:t>
            </a:r>
            <a:r>
              <a:rPr sz="1200" spc="39" dirty="0">
                <a:solidFill>
                  <a:srgbClr val="3F3F3F"/>
                </a:solidFill>
                <a:latin typeface="Arial"/>
                <a:cs typeface="Arial"/>
              </a:rPr>
              <a:t>impression without compromising on comfort, our zip detail jeggings features a zip and button fly, </a:t>
            </a:r>
            <a:r>
              <a:rPr sz="1200" spc="-41" dirty="0">
                <a:solidFill>
                  <a:srgbClr val="3F3F3F"/>
                </a:solidFill>
                <a:latin typeface="Arial"/>
                <a:cs typeface="Arial"/>
              </a:rPr>
              <a:t>p</a:t>
            </a:r>
            <a:r>
              <a:rPr sz="1200" spc="75" dirty="0">
                <a:solidFill>
                  <a:srgbClr val="3F3F3F"/>
                </a:solidFill>
                <a:latin typeface="Arial"/>
                <a:cs typeface="Arial"/>
              </a:rPr>
              <a:t>o</a:t>
            </a:r>
            <a:r>
              <a:rPr sz="1200" spc="48" dirty="0">
                <a:solidFill>
                  <a:srgbClr val="3F3F3F"/>
                </a:solidFill>
                <a:latin typeface="Arial"/>
                <a:cs typeface="Arial"/>
              </a:rPr>
              <a:t>c</a:t>
            </a:r>
            <a:r>
              <a:rPr sz="1200" spc="0" dirty="0">
                <a:solidFill>
                  <a:srgbClr val="3F3F3F"/>
                </a:solidFill>
                <a:latin typeface="Arial"/>
                <a:cs typeface="Arial"/>
              </a:rPr>
              <a:t>k</a:t>
            </a:r>
            <a:r>
              <a:rPr sz="1200" spc="-41" dirty="0">
                <a:solidFill>
                  <a:srgbClr val="3F3F3F"/>
                </a:solidFill>
                <a:latin typeface="Arial"/>
                <a:cs typeface="Arial"/>
              </a:rPr>
              <a:t>e</a:t>
            </a:r>
            <a:r>
              <a:rPr sz="1200" spc="105" dirty="0">
                <a:solidFill>
                  <a:srgbClr val="3F3F3F"/>
                </a:solidFill>
                <a:latin typeface="Arial"/>
                <a:cs typeface="Arial"/>
              </a:rPr>
              <a:t>t</a:t>
            </a:r>
            <a:r>
              <a:rPr sz="1200" spc="69" dirty="0">
                <a:solidFill>
                  <a:srgbClr val="3F3F3F"/>
                </a:solidFill>
                <a:latin typeface="Arial"/>
                <a:cs typeface="Arial"/>
              </a:rPr>
              <a:t> </a:t>
            </a:r>
            <a:r>
              <a:rPr sz="1200" spc="-16" dirty="0">
                <a:solidFill>
                  <a:srgbClr val="3F3F3F"/>
                </a:solidFill>
                <a:latin typeface="Arial"/>
                <a:cs typeface="Arial"/>
              </a:rPr>
              <a:t>d</a:t>
            </a:r>
            <a:r>
              <a:rPr sz="1200" spc="29" dirty="0">
                <a:solidFill>
                  <a:srgbClr val="3F3F3F"/>
                </a:solidFill>
                <a:latin typeface="Arial"/>
                <a:cs typeface="Arial"/>
              </a:rPr>
              <a:t>e</a:t>
            </a:r>
            <a:r>
              <a:rPr sz="1200" spc="148" dirty="0">
                <a:solidFill>
                  <a:srgbClr val="3F3F3F"/>
                </a:solidFill>
                <a:latin typeface="Arial"/>
                <a:cs typeface="Arial"/>
              </a:rPr>
              <a:t>t</a:t>
            </a:r>
            <a:r>
              <a:rPr sz="1200" spc="-16" dirty="0">
                <a:solidFill>
                  <a:srgbClr val="3F3F3F"/>
                </a:solidFill>
                <a:latin typeface="Arial"/>
                <a:cs typeface="Arial"/>
              </a:rPr>
              <a:t>a</a:t>
            </a:r>
            <a:r>
              <a:rPr sz="1200" spc="43" dirty="0">
                <a:solidFill>
                  <a:srgbClr val="3F3F3F"/>
                </a:solidFill>
                <a:latin typeface="Arial"/>
                <a:cs typeface="Arial"/>
              </a:rPr>
              <a:t>i</a:t>
            </a:r>
            <a:r>
              <a:rPr sz="1200" spc="19" dirty="0">
                <a:solidFill>
                  <a:srgbClr val="3F3F3F"/>
                </a:solidFill>
                <a:latin typeface="Arial"/>
                <a:cs typeface="Arial"/>
              </a:rPr>
              <a:t>l</a:t>
            </a:r>
            <a:r>
              <a:rPr sz="1200" spc="-113" dirty="0">
                <a:solidFill>
                  <a:srgbClr val="3F3F3F"/>
                </a:solidFill>
                <a:latin typeface="Arial"/>
                <a:cs typeface="Arial"/>
              </a:rPr>
              <a:t>s</a:t>
            </a:r>
            <a:r>
              <a:rPr sz="1200" spc="139" dirty="0">
                <a:solidFill>
                  <a:srgbClr val="3F3F3F"/>
                </a:solidFill>
                <a:latin typeface="Arial"/>
                <a:cs typeface="Arial"/>
              </a:rPr>
              <a:t> </a:t>
            </a:r>
            <a:r>
              <a:rPr sz="1200" spc="25" dirty="0">
                <a:solidFill>
                  <a:srgbClr val="3F3F3F"/>
                </a:solidFill>
                <a:latin typeface="Arial"/>
                <a:cs typeface="Arial"/>
              </a:rPr>
              <a:t>an</a:t>
            </a:r>
            <a:r>
              <a:rPr sz="1200" spc="0" dirty="0">
                <a:solidFill>
                  <a:srgbClr val="3F3F3F"/>
                </a:solidFill>
                <a:latin typeface="Arial"/>
                <a:cs typeface="Arial"/>
              </a:rPr>
              <a:t>d</a:t>
            </a:r>
            <a:r>
              <a:rPr sz="1200" spc="89" dirty="0">
                <a:solidFill>
                  <a:srgbClr val="3F3F3F"/>
                </a:solidFill>
                <a:latin typeface="Arial"/>
                <a:cs typeface="Arial"/>
              </a:rPr>
              <a:t> </a:t>
            </a:r>
            <a:r>
              <a:rPr sz="1200" spc="-160" dirty="0">
                <a:solidFill>
                  <a:srgbClr val="3F3F3F"/>
                </a:solidFill>
                <a:latin typeface="Arial"/>
                <a:cs typeface="Arial"/>
              </a:rPr>
              <a:t>a</a:t>
            </a:r>
            <a:r>
              <a:rPr sz="1200" spc="144" dirty="0">
                <a:solidFill>
                  <a:srgbClr val="3F3F3F"/>
                </a:solidFill>
                <a:latin typeface="Arial"/>
                <a:cs typeface="Arial"/>
              </a:rPr>
              <a:t> </a:t>
            </a:r>
            <a:r>
              <a:rPr sz="1200" spc="19" dirty="0">
                <a:solidFill>
                  <a:srgbClr val="3F3F3F"/>
                </a:solidFill>
                <a:latin typeface="Arial"/>
                <a:cs typeface="Arial"/>
              </a:rPr>
              <a:t>s</a:t>
            </a:r>
            <a:r>
              <a:rPr sz="1200" spc="29" dirty="0">
                <a:solidFill>
                  <a:srgbClr val="3F3F3F"/>
                </a:solidFill>
                <a:latin typeface="Arial"/>
                <a:cs typeface="Arial"/>
              </a:rPr>
              <a:t>up</a:t>
            </a:r>
            <a:r>
              <a:rPr sz="1200" spc="25" dirty="0">
                <a:solidFill>
                  <a:srgbClr val="3F3F3F"/>
                </a:solidFill>
                <a:latin typeface="Arial"/>
                <a:cs typeface="Arial"/>
              </a:rPr>
              <a:t>e</a:t>
            </a:r>
            <a:r>
              <a:rPr sz="1200" spc="0" dirty="0">
                <a:solidFill>
                  <a:srgbClr val="3F3F3F"/>
                </a:solidFill>
                <a:latin typeface="Arial"/>
                <a:cs typeface="Arial"/>
              </a:rPr>
              <a:t>r</a:t>
            </a:r>
            <a:r>
              <a:rPr sz="1200" spc="89"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78" dirty="0">
                <a:solidFill>
                  <a:srgbClr val="3F3F3F"/>
                </a:solidFill>
                <a:latin typeface="Arial"/>
                <a:cs typeface="Arial"/>
              </a:rPr>
              <a:t>m</a:t>
            </a:r>
            <a:r>
              <a:rPr sz="1200" spc="171" dirty="0">
                <a:solidFill>
                  <a:srgbClr val="3F3F3F"/>
                </a:solidFill>
                <a:latin typeface="Arial"/>
                <a:cs typeface="Arial"/>
              </a:rPr>
              <a:t>f</a:t>
            </a:r>
            <a:r>
              <a:rPr sz="1200" spc="75" dirty="0">
                <a:solidFill>
                  <a:srgbClr val="3F3F3F"/>
                </a:solidFill>
                <a:latin typeface="Arial"/>
                <a:cs typeface="Arial"/>
              </a:rPr>
              <a:t>o</a:t>
            </a:r>
            <a:r>
              <a:rPr sz="1200" spc="77" dirty="0">
                <a:solidFill>
                  <a:srgbClr val="3F3F3F"/>
                </a:solidFill>
                <a:latin typeface="Arial"/>
                <a:cs typeface="Arial"/>
              </a:rPr>
              <a:t>r</a:t>
            </a:r>
            <a:r>
              <a:rPr sz="1200" spc="148" dirty="0">
                <a:solidFill>
                  <a:srgbClr val="3F3F3F"/>
                </a:solidFill>
                <a:latin typeface="Arial"/>
                <a:cs typeface="Arial"/>
              </a:rPr>
              <a:t>t</a:t>
            </a:r>
            <a:r>
              <a:rPr sz="1200" spc="3" dirty="0">
                <a:solidFill>
                  <a:srgbClr val="3F3F3F"/>
                </a:solidFill>
                <a:latin typeface="Arial"/>
                <a:cs typeface="Arial"/>
              </a:rPr>
              <a:t>a</a:t>
            </a:r>
            <a:r>
              <a:rPr sz="1200" spc="97" dirty="0">
                <a:solidFill>
                  <a:srgbClr val="3F3F3F"/>
                </a:solidFill>
                <a:latin typeface="Arial"/>
                <a:cs typeface="Arial"/>
              </a:rPr>
              <a:t>b</a:t>
            </a:r>
            <a:r>
              <a:rPr sz="1200" spc="-4" dirty="0">
                <a:solidFill>
                  <a:srgbClr val="3F3F3F"/>
                </a:solidFill>
                <a:latin typeface="Arial"/>
                <a:cs typeface="Arial"/>
              </a:rPr>
              <a:t>l</a:t>
            </a:r>
            <a:r>
              <a:rPr sz="1200" spc="-46" dirty="0">
                <a:solidFill>
                  <a:srgbClr val="3F3F3F"/>
                </a:solidFill>
                <a:latin typeface="Arial"/>
                <a:cs typeface="Arial"/>
              </a:rPr>
              <a:t>e</a:t>
            </a:r>
            <a:r>
              <a:rPr sz="1200" spc="29" dirty="0">
                <a:solidFill>
                  <a:srgbClr val="3F3F3F"/>
                </a:solidFill>
                <a:latin typeface="Arial"/>
                <a:cs typeface="Arial"/>
              </a:rPr>
              <a:t> </a:t>
            </a:r>
            <a:r>
              <a:rPr sz="1200" spc="-118" dirty="0">
                <a:solidFill>
                  <a:srgbClr val="3F3F3F"/>
                </a:solidFill>
                <a:latin typeface="Arial"/>
                <a:cs typeface="Arial"/>
              </a:rPr>
              <a:t>s</a:t>
            </a:r>
            <a:r>
              <a:rPr sz="1200" spc="195" dirty="0">
                <a:solidFill>
                  <a:srgbClr val="3F3F3F"/>
                </a:solidFill>
                <a:latin typeface="Arial"/>
                <a:cs typeface="Arial"/>
              </a:rPr>
              <a:t>t</a:t>
            </a:r>
            <a:r>
              <a:rPr sz="1200" spc="101" dirty="0">
                <a:solidFill>
                  <a:srgbClr val="3F3F3F"/>
                </a:solidFill>
                <a:latin typeface="Arial"/>
                <a:cs typeface="Arial"/>
              </a:rPr>
              <a:t>r</a:t>
            </a:r>
            <a:r>
              <a:rPr sz="1200" spc="-16" dirty="0">
                <a:solidFill>
                  <a:srgbClr val="3F3F3F"/>
                </a:solidFill>
                <a:latin typeface="Arial"/>
                <a:cs typeface="Arial"/>
              </a:rPr>
              <a:t>e</a:t>
            </a:r>
            <a:r>
              <a:rPr sz="1200" spc="148" dirty="0">
                <a:solidFill>
                  <a:srgbClr val="3F3F3F"/>
                </a:solidFill>
                <a:latin typeface="Arial"/>
                <a:cs typeface="Arial"/>
              </a:rPr>
              <a:t>t</a:t>
            </a:r>
            <a:r>
              <a:rPr sz="1200" spc="25" dirty="0">
                <a:solidFill>
                  <a:srgbClr val="3F3F3F"/>
                </a:solidFill>
                <a:latin typeface="Arial"/>
                <a:cs typeface="Arial"/>
              </a:rPr>
              <a:t>c</a:t>
            </a:r>
            <a:r>
              <a:rPr sz="1200" spc="-66" dirty="0">
                <a:solidFill>
                  <a:srgbClr val="3F3F3F"/>
                </a:solidFill>
                <a:latin typeface="Arial"/>
                <a:cs typeface="Arial"/>
              </a:rPr>
              <a:t>h</a:t>
            </a:r>
            <a:r>
              <a:rPr sz="1200" spc="75" dirty="0">
                <a:solidFill>
                  <a:srgbClr val="3F3F3F"/>
                </a:solidFill>
                <a:latin typeface="Arial"/>
                <a:cs typeface="Arial"/>
              </a:rPr>
              <a:t> </a:t>
            </a:r>
            <a:r>
              <a:rPr sz="1200" spc="-70" dirty="0">
                <a:solidFill>
                  <a:srgbClr val="3F3F3F"/>
                </a:solidFill>
                <a:latin typeface="Arial"/>
                <a:cs typeface="Arial"/>
              </a:rPr>
              <a:t>c</a:t>
            </a:r>
            <a:r>
              <a:rPr sz="1200" spc="50" dirty="0">
                <a:solidFill>
                  <a:srgbClr val="3F3F3F"/>
                </a:solidFill>
                <a:latin typeface="Arial"/>
                <a:cs typeface="Arial"/>
              </a:rPr>
              <a:t>o</a:t>
            </a:r>
            <a:r>
              <a:rPr sz="1200" spc="128" dirty="0">
                <a:solidFill>
                  <a:srgbClr val="3F3F3F"/>
                </a:solidFill>
                <a:latin typeface="Arial"/>
                <a:cs typeface="Arial"/>
              </a:rPr>
              <a:t>t</a:t>
            </a:r>
            <a:r>
              <a:rPr sz="1200" spc="163" dirty="0">
                <a:solidFill>
                  <a:srgbClr val="3F3F3F"/>
                </a:solidFill>
                <a:latin typeface="Arial"/>
                <a:cs typeface="Arial"/>
              </a:rPr>
              <a:t>t</a:t>
            </a:r>
            <a:r>
              <a:rPr sz="1200" spc="75" dirty="0">
                <a:solidFill>
                  <a:srgbClr val="3F3F3F"/>
                </a:solidFill>
                <a:latin typeface="Arial"/>
                <a:cs typeface="Arial"/>
              </a:rPr>
              <a:t>o</a:t>
            </a:r>
            <a:r>
              <a:rPr sz="1200" spc="-66" dirty="0">
                <a:solidFill>
                  <a:srgbClr val="3F3F3F"/>
                </a:solidFill>
                <a:latin typeface="Arial"/>
                <a:cs typeface="Arial"/>
              </a:rPr>
              <a:t>n</a:t>
            </a:r>
            <a:r>
              <a:rPr sz="1200" spc="0" dirty="0">
                <a:solidFill>
                  <a:srgbClr val="3F3F3F"/>
                </a:solidFill>
                <a:latin typeface="Arial"/>
                <a:cs typeface="Arial"/>
              </a:rPr>
              <a:t> </a:t>
            </a:r>
            <a:r>
              <a:rPr sz="1200" spc="-134" dirty="0">
                <a:solidFill>
                  <a:srgbClr val="3F3F3F"/>
                </a:solidFill>
                <a:latin typeface="Arial"/>
                <a:cs typeface="Arial"/>
              </a:rPr>
              <a:t> </a:t>
            </a:r>
            <a:r>
              <a:rPr sz="1200" spc="25" dirty="0">
                <a:solidFill>
                  <a:srgbClr val="3F3F3F"/>
                </a:solidFill>
                <a:latin typeface="Arial"/>
                <a:cs typeface="Arial"/>
              </a:rPr>
              <a:t>b</a:t>
            </a:r>
            <a:r>
              <a:rPr sz="1200" spc="9" dirty="0">
                <a:solidFill>
                  <a:srgbClr val="3F3F3F"/>
                </a:solidFill>
                <a:latin typeface="Arial"/>
                <a:cs typeface="Arial"/>
              </a:rPr>
              <a:t>l</a:t>
            </a:r>
            <a:r>
              <a:rPr sz="1200" spc="25" dirty="0">
                <a:solidFill>
                  <a:srgbClr val="3F3F3F"/>
                </a:solidFill>
                <a:latin typeface="Arial"/>
                <a:cs typeface="Arial"/>
              </a:rPr>
              <a:t>e</a:t>
            </a:r>
            <a:r>
              <a:rPr sz="1200" spc="29" dirty="0">
                <a:solidFill>
                  <a:srgbClr val="3F3F3F"/>
                </a:solidFill>
                <a:latin typeface="Arial"/>
                <a:cs typeface="Arial"/>
              </a:rPr>
              <a:t>n</a:t>
            </a:r>
            <a:r>
              <a:rPr sz="1200" spc="0" dirty="0">
                <a:solidFill>
                  <a:srgbClr val="3F3F3F"/>
                </a:solidFill>
                <a:latin typeface="Arial"/>
                <a:cs typeface="Arial"/>
              </a:rPr>
              <a:t>d</a:t>
            </a:r>
            <a:r>
              <a:rPr sz="1200" spc="98" dirty="0">
                <a:solidFill>
                  <a:srgbClr val="3F3F3F"/>
                </a:solidFill>
                <a:latin typeface="Arial"/>
                <a:cs typeface="Arial"/>
              </a:rPr>
              <a:t> </a:t>
            </a:r>
            <a:r>
              <a:rPr sz="1200" spc="18" dirty="0">
                <a:solidFill>
                  <a:srgbClr val="3F3F3F"/>
                </a:solidFill>
                <a:latin typeface="Arial"/>
                <a:cs typeface="Arial"/>
              </a:rPr>
              <a:t>f</a:t>
            </a:r>
            <a:r>
              <a:rPr sz="1200" spc="84" dirty="0">
                <a:solidFill>
                  <a:srgbClr val="3F3F3F"/>
                </a:solidFill>
                <a:latin typeface="Arial"/>
                <a:cs typeface="Arial"/>
              </a:rPr>
              <a:t>a</a:t>
            </a:r>
            <a:r>
              <a:rPr sz="1200" spc="75" dirty="0">
                <a:solidFill>
                  <a:srgbClr val="3F3F3F"/>
                </a:solidFill>
                <a:latin typeface="Arial"/>
                <a:cs typeface="Arial"/>
              </a:rPr>
              <a:t>b</a:t>
            </a:r>
            <a:r>
              <a:rPr sz="1200" spc="150" dirty="0">
                <a:solidFill>
                  <a:srgbClr val="3F3F3F"/>
                </a:solidFill>
                <a:latin typeface="Arial"/>
                <a:cs typeface="Arial"/>
              </a:rPr>
              <a:t>r</a:t>
            </a:r>
            <a:r>
              <a:rPr sz="1200" spc="-4" dirty="0">
                <a:solidFill>
                  <a:srgbClr val="3F3F3F"/>
                </a:solidFill>
                <a:latin typeface="Arial"/>
                <a:cs typeface="Arial"/>
              </a:rPr>
              <a:t>i</a:t>
            </a:r>
            <a:r>
              <a:rPr sz="1200" spc="25" dirty="0">
                <a:solidFill>
                  <a:srgbClr val="3F3F3F"/>
                </a:solidFill>
                <a:latin typeface="Arial"/>
                <a:cs typeface="Arial"/>
              </a:rPr>
              <a:t>c</a:t>
            </a:r>
            <a:r>
              <a:rPr sz="1200" spc="-103" dirty="0">
                <a:solidFill>
                  <a:srgbClr val="3F3F3F"/>
                </a:solidFill>
                <a:latin typeface="Arial"/>
                <a:cs typeface="Arial"/>
              </a:rPr>
              <a:t>.</a:t>
            </a:r>
            <a:r>
              <a:rPr sz="1200" spc="0" dirty="0">
                <a:solidFill>
                  <a:srgbClr val="3F3F3F"/>
                </a:solidFill>
                <a:latin typeface="Arial"/>
                <a:cs typeface="Arial"/>
              </a:rPr>
              <a:t>  </a:t>
            </a:r>
            <a:r>
              <a:rPr sz="1200" spc="19" dirty="0">
                <a:solidFill>
                  <a:srgbClr val="3F3F3F"/>
                </a:solidFill>
                <a:latin typeface="Arial"/>
                <a:cs typeface="Arial"/>
              </a:rPr>
              <a:t> </a:t>
            </a:r>
            <a:r>
              <a:rPr sz="1200" spc="34" dirty="0">
                <a:solidFill>
                  <a:srgbClr val="3F3F3F"/>
                </a:solidFill>
                <a:latin typeface="Arial"/>
                <a:cs typeface="Arial"/>
              </a:rPr>
              <a:t>O</a:t>
            </a:r>
            <a:r>
              <a:rPr sz="1200" spc="29" dirty="0">
                <a:solidFill>
                  <a:srgbClr val="3F3F3F"/>
                </a:solidFill>
                <a:latin typeface="Arial"/>
                <a:cs typeface="Arial"/>
              </a:rPr>
              <a:t>u</a:t>
            </a:r>
            <a:r>
              <a:rPr sz="1200" spc="0" dirty="0">
                <a:solidFill>
                  <a:srgbClr val="3F3F3F"/>
                </a:solidFill>
                <a:latin typeface="Arial"/>
                <a:cs typeface="Arial"/>
              </a:rPr>
              <a:t>r</a:t>
            </a:r>
            <a:r>
              <a:rPr sz="1200" spc="74"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19" dirty="0">
                <a:solidFill>
                  <a:srgbClr val="3F3F3F"/>
                </a:solidFill>
                <a:latin typeface="Arial"/>
                <a:cs typeface="Arial"/>
              </a:rPr>
              <a:t>ll</a:t>
            </a:r>
            <a:r>
              <a:rPr sz="1200" spc="29" dirty="0">
                <a:solidFill>
                  <a:srgbClr val="3F3F3F"/>
                </a:solidFill>
                <a:latin typeface="Arial"/>
                <a:cs typeface="Arial"/>
              </a:rPr>
              <a:t>e</a:t>
            </a:r>
            <a:r>
              <a:rPr sz="1200" spc="-22" dirty="0">
                <a:solidFill>
                  <a:srgbClr val="3F3F3F"/>
                </a:solidFill>
                <a:latin typeface="Arial"/>
                <a:cs typeface="Arial"/>
              </a:rPr>
              <a:t>c</a:t>
            </a:r>
            <a:r>
              <a:rPr sz="1200" spc="171" dirty="0">
                <a:solidFill>
                  <a:srgbClr val="3F3F3F"/>
                </a:solidFill>
                <a:latin typeface="Arial"/>
                <a:cs typeface="Arial"/>
              </a:rPr>
              <a:t>t</a:t>
            </a:r>
            <a:r>
              <a:rPr sz="1200" spc="-25" dirty="0">
                <a:solidFill>
                  <a:srgbClr val="3F3F3F"/>
                </a:solidFill>
                <a:latin typeface="Arial"/>
                <a:cs typeface="Arial"/>
              </a:rPr>
              <a:t>i</a:t>
            </a:r>
            <a:r>
              <a:rPr sz="1200" spc="122" dirty="0">
                <a:solidFill>
                  <a:srgbClr val="3F3F3F"/>
                </a:solidFill>
                <a:latin typeface="Arial"/>
                <a:cs typeface="Arial"/>
              </a:rPr>
              <a:t>o</a:t>
            </a:r>
            <a:r>
              <a:rPr sz="1200" spc="-66" dirty="0">
                <a:solidFill>
                  <a:srgbClr val="3F3F3F"/>
                </a:solidFill>
                <a:latin typeface="Arial"/>
                <a:cs typeface="Arial"/>
              </a:rPr>
              <a:t>n</a:t>
            </a:r>
            <a:r>
              <a:rPr sz="1200" spc="0" dirty="0">
                <a:solidFill>
                  <a:srgbClr val="3F3F3F"/>
                </a:solidFill>
                <a:latin typeface="Arial"/>
                <a:cs typeface="Arial"/>
              </a:rPr>
              <a:t> </a:t>
            </a:r>
            <a:r>
              <a:rPr sz="1200" spc="-134" dirty="0">
                <a:solidFill>
                  <a:srgbClr val="3F3F3F"/>
                </a:solidFill>
                <a:latin typeface="Arial"/>
                <a:cs typeface="Arial"/>
              </a:rPr>
              <a:t> </a:t>
            </a:r>
            <a:r>
              <a:rPr sz="1200" spc="120" dirty="0">
                <a:solidFill>
                  <a:srgbClr val="3F3F3F"/>
                </a:solidFill>
                <a:latin typeface="Arial"/>
                <a:cs typeface="Arial"/>
              </a:rPr>
              <a:t>f</a:t>
            </a:r>
            <a:r>
              <a:rPr sz="1200" spc="-16" dirty="0">
                <a:solidFill>
                  <a:srgbClr val="3F3F3F"/>
                </a:solidFill>
                <a:latin typeface="Arial"/>
                <a:cs typeface="Arial"/>
              </a:rPr>
              <a:t>e</a:t>
            </a:r>
            <a:r>
              <a:rPr sz="1200" spc="-41" dirty="0">
                <a:solidFill>
                  <a:srgbClr val="3F3F3F"/>
                </a:solidFill>
                <a:latin typeface="Arial"/>
                <a:cs typeface="Arial"/>
              </a:rPr>
              <a:t>a</a:t>
            </a:r>
            <a:r>
              <a:rPr sz="1200" spc="195" dirty="0">
                <a:solidFill>
                  <a:srgbClr val="3F3F3F"/>
                </a:solidFill>
                <a:latin typeface="Arial"/>
                <a:cs typeface="Arial"/>
              </a:rPr>
              <a:t>t</a:t>
            </a:r>
            <a:r>
              <a:rPr sz="1200" spc="29" dirty="0">
                <a:solidFill>
                  <a:srgbClr val="3F3F3F"/>
                </a:solidFill>
                <a:latin typeface="Arial"/>
                <a:cs typeface="Arial"/>
              </a:rPr>
              <a:t>u</a:t>
            </a:r>
            <a:r>
              <a:rPr sz="1200" spc="150" dirty="0">
                <a:solidFill>
                  <a:srgbClr val="3F3F3F"/>
                </a:solidFill>
                <a:latin typeface="Arial"/>
                <a:cs typeface="Arial"/>
              </a:rPr>
              <a:t>r</a:t>
            </a:r>
            <a:r>
              <a:rPr sz="1200" spc="3" dirty="0">
                <a:solidFill>
                  <a:srgbClr val="3F3F3F"/>
                </a:solidFill>
                <a:latin typeface="Arial"/>
                <a:cs typeface="Arial"/>
              </a:rPr>
              <a:t>e</a:t>
            </a:r>
            <a:r>
              <a:rPr sz="1200" spc="-113" dirty="0">
                <a:solidFill>
                  <a:srgbClr val="3F3F3F"/>
                </a:solidFill>
                <a:latin typeface="Arial"/>
                <a:cs typeface="Arial"/>
              </a:rPr>
              <a:t>s</a:t>
            </a:r>
            <a:r>
              <a:rPr sz="1200" spc="69" dirty="0">
                <a:solidFill>
                  <a:srgbClr val="3F3F3F"/>
                </a:solidFill>
                <a:latin typeface="Arial"/>
                <a:cs typeface="Arial"/>
              </a:rPr>
              <a:t> </a:t>
            </a:r>
            <a:r>
              <a:rPr sz="1200" spc="-180" dirty="0">
                <a:solidFill>
                  <a:srgbClr val="3F3F3F"/>
                </a:solidFill>
                <a:latin typeface="Arial"/>
                <a:cs typeface="Arial"/>
              </a:rPr>
              <a:t>a</a:t>
            </a:r>
            <a:r>
              <a:rPr sz="1200" spc="114" dirty="0">
                <a:solidFill>
                  <a:srgbClr val="3F3F3F"/>
                </a:solidFill>
                <a:latin typeface="Arial"/>
                <a:cs typeface="Arial"/>
              </a:rPr>
              <a:t> </a:t>
            </a:r>
            <a:r>
              <a:rPr sz="1200" spc="-72" dirty="0">
                <a:solidFill>
                  <a:srgbClr val="3F3F3F"/>
                </a:solidFill>
                <a:latin typeface="Arial"/>
                <a:cs typeface="Arial"/>
              </a:rPr>
              <a:t>l</a:t>
            </a:r>
            <a:r>
              <a:rPr sz="1200" spc="3" dirty="0">
                <a:solidFill>
                  <a:srgbClr val="3F3F3F"/>
                </a:solidFill>
                <a:latin typeface="Arial"/>
                <a:cs typeface="Arial"/>
              </a:rPr>
              <a:t>a</a:t>
            </a:r>
            <a:r>
              <a:rPr sz="1200" spc="126" dirty="0">
                <a:solidFill>
                  <a:srgbClr val="3F3F3F"/>
                </a:solidFill>
                <a:latin typeface="Arial"/>
                <a:cs typeface="Arial"/>
              </a:rPr>
              <a:t>r</a:t>
            </a:r>
            <a:r>
              <a:rPr sz="1200" spc="3" dirty="0">
                <a:solidFill>
                  <a:srgbClr val="3F3F3F"/>
                </a:solidFill>
                <a:latin typeface="Arial"/>
                <a:cs typeface="Arial"/>
              </a:rPr>
              <a:t>g</a:t>
            </a:r>
            <a:r>
              <a:rPr sz="1200" spc="-46" dirty="0">
                <a:solidFill>
                  <a:srgbClr val="3F3F3F"/>
                </a:solidFill>
                <a:latin typeface="Arial"/>
                <a:cs typeface="Arial"/>
              </a:rPr>
              <a:t>e</a:t>
            </a:r>
            <a:endParaRPr sz="1200" dirty="0">
              <a:latin typeface="Arial"/>
              <a:cs typeface="Arial"/>
            </a:endParaRPr>
          </a:p>
          <a:p>
            <a:pPr marL="21844" marR="13586">
              <a:lnSpc>
                <a:spcPct val="95825"/>
              </a:lnSpc>
              <a:spcBef>
                <a:spcPts val="355"/>
              </a:spcBef>
            </a:pPr>
            <a:r>
              <a:rPr sz="1200" spc="24" dirty="0">
                <a:solidFill>
                  <a:srgbClr val="3F3F3F"/>
                </a:solidFill>
                <a:latin typeface="Arial"/>
                <a:cs typeface="Arial"/>
              </a:rPr>
              <a:t>range of colors from classic washes, to red, green and black.</a:t>
            </a:r>
            <a:endParaRPr sz="12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4370324" y="353654"/>
            <a:ext cx="1613156" cy="558799"/>
          </a:xfrm>
          <a:prstGeom prst="rect">
            <a:avLst/>
          </a:prstGeom>
        </p:spPr>
        <p:txBody>
          <a:bodyPr wrap="square" lIns="0" tIns="27908" rIns="0" bIns="0" rtlCol="0">
            <a:noAutofit/>
          </a:bodyPr>
          <a:lstStyle/>
          <a:p>
            <a:pPr marL="12700">
              <a:lnSpc>
                <a:spcPts val="4395"/>
              </a:lnSpc>
            </a:pPr>
            <a:r>
              <a:rPr sz="4200" b="1" spc="53" dirty="0">
                <a:solidFill>
                  <a:srgbClr val="073166"/>
                </a:solidFill>
                <a:latin typeface="Arial"/>
                <a:cs typeface="Arial"/>
              </a:rPr>
              <a:t>TANK</a:t>
            </a:r>
            <a:endParaRPr sz="4200" dirty="0">
              <a:latin typeface="Arial"/>
              <a:cs typeface="Arial"/>
            </a:endParaRPr>
          </a:p>
        </p:txBody>
      </p:sp>
      <p:sp>
        <p:nvSpPr>
          <p:cNvPr id="7" name="object 7"/>
          <p:cNvSpPr txBox="1"/>
          <p:nvPr/>
        </p:nvSpPr>
        <p:spPr>
          <a:xfrm>
            <a:off x="6089396" y="353654"/>
            <a:ext cx="1596045" cy="558799"/>
          </a:xfrm>
          <a:prstGeom prst="rect">
            <a:avLst/>
          </a:prstGeom>
        </p:spPr>
        <p:txBody>
          <a:bodyPr wrap="square" lIns="0" tIns="27908" rIns="0" bIns="0" rtlCol="0">
            <a:noAutofit/>
          </a:bodyPr>
          <a:lstStyle/>
          <a:p>
            <a:pPr marL="12700">
              <a:lnSpc>
                <a:spcPts val="4395"/>
              </a:lnSpc>
            </a:pPr>
            <a:r>
              <a:rPr sz="4200" b="1" spc="79" dirty="0">
                <a:solidFill>
                  <a:srgbClr val="073166"/>
                </a:solidFill>
                <a:latin typeface="Arial"/>
                <a:cs typeface="Arial"/>
              </a:rPr>
              <a:t>TOPS</a:t>
            </a:r>
            <a:endParaRPr sz="4200">
              <a:latin typeface="Arial"/>
              <a:cs typeface="Arial"/>
            </a:endParaRPr>
          </a:p>
        </p:txBody>
      </p:sp>
      <p:sp>
        <p:nvSpPr>
          <p:cNvPr id="6" name="object 6"/>
          <p:cNvSpPr txBox="1"/>
          <p:nvPr/>
        </p:nvSpPr>
        <p:spPr>
          <a:xfrm>
            <a:off x="4382515" y="1010875"/>
            <a:ext cx="478291" cy="571500"/>
          </a:xfrm>
          <a:prstGeom prst="rect">
            <a:avLst/>
          </a:prstGeom>
        </p:spPr>
        <p:txBody>
          <a:bodyPr wrap="square" lIns="0" tIns="28543" rIns="0" bIns="0" rtlCol="0">
            <a:noAutofit/>
          </a:bodyPr>
          <a:lstStyle/>
          <a:p>
            <a:pPr marL="12700">
              <a:lnSpc>
                <a:spcPts val="4495"/>
              </a:lnSpc>
            </a:pPr>
            <a:r>
              <a:rPr sz="4300" spc="56" dirty="0">
                <a:solidFill>
                  <a:srgbClr val="073166"/>
                </a:solidFill>
                <a:latin typeface="Arial"/>
                <a:cs typeface="Arial"/>
              </a:rPr>
              <a:t>&amp;</a:t>
            </a:r>
            <a:endParaRPr sz="4300">
              <a:latin typeface="Arial"/>
              <a:cs typeface="Arial"/>
            </a:endParaRPr>
          </a:p>
        </p:txBody>
      </p:sp>
      <p:sp>
        <p:nvSpPr>
          <p:cNvPr id="5" name="object 5"/>
          <p:cNvSpPr txBox="1"/>
          <p:nvPr/>
        </p:nvSpPr>
        <p:spPr>
          <a:xfrm>
            <a:off x="4949443" y="1010875"/>
            <a:ext cx="2679742" cy="571500"/>
          </a:xfrm>
          <a:prstGeom prst="rect">
            <a:avLst/>
          </a:prstGeom>
        </p:spPr>
        <p:txBody>
          <a:bodyPr wrap="square" lIns="0" tIns="28543" rIns="0" bIns="0" rtlCol="0">
            <a:noAutofit/>
          </a:bodyPr>
          <a:lstStyle/>
          <a:p>
            <a:pPr marL="12700">
              <a:lnSpc>
                <a:spcPts val="4495"/>
              </a:lnSpc>
            </a:pPr>
            <a:r>
              <a:rPr sz="4300" b="1" spc="56" dirty="0">
                <a:solidFill>
                  <a:srgbClr val="073166"/>
                </a:solidFill>
                <a:latin typeface="Arial"/>
                <a:cs typeface="Arial"/>
              </a:rPr>
              <a:t>T-SHIRTS</a:t>
            </a:r>
            <a:endParaRPr sz="4300" dirty="0">
              <a:latin typeface="Arial"/>
              <a:cs typeface="Arial"/>
            </a:endParaRPr>
          </a:p>
        </p:txBody>
      </p:sp>
      <p:sp>
        <p:nvSpPr>
          <p:cNvPr id="4" name="object 4"/>
          <p:cNvSpPr txBox="1"/>
          <p:nvPr/>
        </p:nvSpPr>
        <p:spPr>
          <a:xfrm>
            <a:off x="3864355" y="2667543"/>
            <a:ext cx="2267709" cy="317500"/>
          </a:xfrm>
          <a:prstGeom prst="rect">
            <a:avLst/>
          </a:prstGeom>
        </p:spPr>
        <p:txBody>
          <a:bodyPr wrap="square" lIns="0" tIns="15557" rIns="0" bIns="0" rtlCol="0">
            <a:noAutofit/>
          </a:bodyPr>
          <a:lstStyle/>
          <a:p>
            <a:pPr marL="12700">
              <a:lnSpc>
                <a:spcPts val="2450"/>
              </a:lnSpc>
            </a:pPr>
            <a:r>
              <a:rPr sz="2300" b="1" spc="-56" dirty="0">
                <a:solidFill>
                  <a:srgbClr val="019542"/>
                </a:solidFill>
                <a:latin typeface="Arial"/>
                <a:cs typeface="Arial"/>
              </a:rPr>
              <a:t>The softest knits</a:t>
            </a:r>
            <a:endParaRPr sz="2300" dirty="0">
              <a:latin typeface="Arial"/>
              <a:cs typeface="Arial"/>
            </a:endParaRPr>
          </a:p>
        </p:txBody>
      </p:sp>
      <p:sp>
        <p:nvSpPr>
          <p:cNvPr id="3" name="object 3"/>
          <p:cNvSpPr txBox="1"/>
          <p:nvPr/>
        </p:nvSpPr>
        <p:spPr>
          <a:xfrm>
            <a:off x="3864356" y="3381200"/>
            <a:ext cx="4068572" cy="817880"/>
          </a:xfrm>
          <a:prstGeom prst="rect">
            <a:avLst/>
          </a:prstGeom>
        </p:spPr>
        <p:txBody>
          <a:bodyPr wrap="square" lIns="0" tIns="8413" rIns="0" bIns="0" rtlCol="0">
            <a:noAutofit/>
          </a:bodyPr>
          <a:lstStyle/>
          <a:p>
            <a:pPr marL="12700">
              <a:lnSpc>
                <a:spcPts val="1325"/>
              </a:lnSpc>
            </a:pPr>
            <a:r>
              <a:rPr sz="1200" spc="35" dirty="0">
                <a:solidFill>
                  <a:srgbClr val="414141"/>
                </a:solidFill>
                <a:latin typeface="Arial"/>
                <a:cs typeface="Arial"/>
              </a:rPr>
              <a:t>We produce essential vests and nightwear in impossibly</a:t>
            </a:r>
            <a:endParaRPr sz="1200" dirty="0">
              <a:latin typeface="Arial"/>
              <a:cs typeface="Arial"/>
            </a:endParaRPr>
          </a:p>
          <a:p>
            <a:pPr marL="12700" marR="64137" indent="0">
              <a:lnSpc>
                <a:spcPts val="1379"/>
              </a:lnSpc>
              <a:spcBef>
                <a:spcPts val="303"/>
              </a:spcBef>
            </a:pPr>
            <a:r>
              <a:rPr sz="1200" spc="19" dirty="0">
                <a:solidFill>
                  <a:srgbClr val="414141"/>
                </a:solidFill>
                <a:latin typeface="Arial"/>
                <a:cs typeface="Arial"/>
              </a:rPr>
              <a:t>soft hand feel fabrics in  a selection  of colors and classic </a:t>
            </a:r>
            <a:endParaRPr sz="1200" dirty="0">
              <a:latin typeface="Arial"/>
              <a:cs typeface="Arial"/>
            </a:endParaRPr>
          </a:p>
          <a:p>
            <a:pPr marL="12700" marR="64137">
              <a:lnSpc>
                <a:spcPts val="1379"/>
              </a:lnSpc>
              <a:spcBef>
                <a:spcPts val="252"/>
              </a:spcBef>
            </a:pPr>
            <a:r>
              <a:rPr sz="1200" spc="21" dirty="0">
                <a:solidFill>
                  <a:srgbClr val="414141"/>
                </a:solidFill>
                <a:latin typeface="Arial"/>
                <a:cs typeface="Arial"/>
              </a:rPr>
              <a:t>stripes. This easy-to-wear style is a  95% cotton 5%</a:t>
            </a:r>
            <a:endParaRPr sz="1200" dirty="0">
              <a:latin typeface="Arial"/>
              <a:cs typeface="Arial"/>
            </a:endParaRPr>
          </a:p>
          <a:p>
            <a:pPr marL="15748" marR="22859">
              <a:lnSpc>
                <a:spcPct val="95825"/>
              </a:lnSpc>
              <a:spcBef>
                <a:spcPts val="282"/>
              </a:spcBef>
            </a:pPr>
            <a:r>
              <a:rPr sz="1200" spc="27" dirty="0">
                <a:solidFill>
                  <a:srgbClr val="414141"/>
                </a:solidFill>
                <a:latin typeface="Arial"/>
                <a:cs typeface="Arial"/>
              </a:rPr>
              <a:t>elastane mix, giving a  little  stretch, and lots of comfort.</a:t>
            </a:r>
            <a:endParaRPr sz="1200" dirty="0">
              <a:latin typeface="Arial"/>
              <a:cs typeface="Arial"/>
            </a:endParaRPr>
          </a:p>
        </p:txBody>
      </p:sp>
      <p:sp>
        <p:nvSpPr>
          <p:cNvPr id="2" name="object 2"/>
          <p:cNvSpPr txBox="1"/>
          <p:nvPr/>
        </p:nvSpPr>
        <p:spPr>
          <a:xfrm>
            <a:off x="3864356" y="4451048"/>
            <a:ext cx="4226622" cy="814831"/>
          </a:xfrm>
          <a:prstGeom prst="rect">
            <a:avLst/>
          </a:prstGeom>
        </p:spPr>
        <p:txBody>
          <a:bodyPr wrap="square" lIns="0" tIns="8413" rIns="0" bIns="0" rtlCol="0">
            <a:noAutofit/>
          </a:bodyPr>
          <a:lstStyle/>
          <a:p>
            <a:pPr marL="21844">
              <a:lnSpc>
                <a:spcPts val="1325"/>
              </a:lnSpc>
            </a:pPr>
            <a:r>
              <a:rPr sz="1200" spc="39" dirty="0">
                <a:solidFill>
                  <a:srgbClr val="414141"/>
                </a:solidFill>
                <a:latin typeface="Arial"/>
                <a:cs typeface="Arial"/>
              </a:rPr>
              <a:t>Basic round neck t-shirts with chest print or embroidery in</a:t>
            </a:r>
            <a:endParaRPr sz="1200">
              <a:latin typeface="Arial"/>
              <a:cs typeface="Arial"/>
            </a:endParaRPr>
          </a:p>
          <a:p>
            <a:pPr marL="15748" marR="115611" indent="-3048">
              <a:lnSpc>
                <a:spcPts val="1379"/>
              </a:lnSpc>
              <a:spcBef>
                <a:spcPts val="278"/>
              </a:spcBef>
            </a:pPr>
            <a:r>
              <a:rPr sz="1200" spc="39" dirty="0">
                <a:solidFill>
                  <a:srgbClr val="414141"/>
                </a:solidFill>
                <a:latin typeface="Arial"/>
                <a:cs typeface="Arial"/>
              </a:rPr>
              <a:t>soft marls and neutral colors. They come in fluid viscose </a:t>
            </a:r>
            <a:endParaRPr sz="1200">
              <a:latin typeface="Arial"/>
              <a:cs typeface="Arial"/>
            </a:endParaRPr>
          </a:p>
          <a:p>
            <a:pPr marL="15748" marR="115611">
              <a:lnSpc>
                <a:spcPts val="1379"/>
              </a:lnSpc>
              <a:spcBef>
                <a:spcPts val="275"/>
              </a:spcBef>
            </a:pPr>
            <a:r>
              <a:rPr sz="1200" spc="25" dirty="0">
                <a:solidFill>
                  <a:srgbClr val="414141"/>
                </a:solidFill>
                <a:latin typeface="Arial"/>
                <a:cs typeface="Arial"/>
              </a:rPr>
              <a:t>or medals  in plain and AOP, perfect to add to your</a:t>
            </a:r>
            <a:endParaRPr sz="1200">
              <a:latin typeface="Arial"/>
              <a:cs typeface="Arial"/>
            </a:endParaRPr>
          </a:p>
          <a:p>
            <a:pPr marL="15747" marR="22859">
              <a:lnSpc>
                <a:spcPts val="1365"/>
              </a:lnSpc>
              <a:spcBef>
                <a:spcPts val="344"/>
              </a:spcBef>
            </a:pPr>
            <a:r>
              <a:rPr sz="1200" spc="17" dirty="0">
                <a:solidFill>
                  <a:srgbClr val="414141"/>
                </a:solidFill>
                <a:latin typeface="Arial"/>
                <a:cs typeface="Arial"/>
              </a:rPr>
              <a:t>collection  for any season.</a:t>
            </a:r>
            <a:endParaRPr sz="1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29210"/>
            <a:ext cx="2743200" cy="656590"/>
          </a:xfrm>
          <a:prstGeom prst="rect">
            <a:avLst/>
          </a:prstGeom>
        </p:spPr>
        <p:txBody>
          <a:bodyPr wrap="square">
            <a:spAutoFit/>
          </a:bodyPr>
          <a:lstStyle/>
          <a:p>
            <a:pPr marL="12700">
              <a:lnSpc>
                <a:spcPts val="4395"/>
              </a:lnSpc>
            </a:pPr>
            <a:r>
              <a:rPr lang="en-US" sz="4000" b="1" spc="53" dirty="0">
                <a:solidFill>
                  <a:srgbClr val="073166"/>
                </a:solidFill>
                <a:latin typeface="Arial"/>
                <a:cs typeface="Arial"/>
              </a:rPr>
              <a:t>LINGERIE</a:t>
            </a:r>
            <a:endParaRPr lang="en-US" sz="1200" spc="33" dirty="0">
              <a:solidFill>
                <a:srgbClr val="3F3F3F"/>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1254861" cy="706518"/>
          </a:xfrm>
          <a:prstGeom prst="rect">
            <a:avLst/>
          </a:prstGeom>
        </p:spPr>
      </p:pic>
      <p:pic>
        <p:nvPicPr>
          <p:cNvPr id="4" name="Picture 3"/>
          <p:cNvPicPr>
            <a:picLocks noChangeAspect="1"/>
          </p:cNvPicPr>
          <p:nvPr/>
        </p:nvPicPr>
        <p:blipFill>
          <a:blip r:embed="rId3"/>
          <a:stretch>
            <a:fillRect/>
          </a:stretch>
        </p:blipFill>
        <p:spPr>
          <a:xfrm>
            <a:off x="307122" y="1842817"/>
            <a:ext cx="6779477" cy="1910220"/>
          </a:xfrm>
          <a:prstGeom prst="rect">
            <a:avLst/>
          </a:prstGeom>
        </p:spPr>
      </p:pic>
      <p:pic>
        <p:nvPicPr>
          <p:cNvPr id="5" name="Picture 4"/>
          <p:cNvPicPr>
            <a:picLocks noChangeAspect="1"/>
          </p:cNvPicPr>
          <p:nvPr/>
        </p:nvPicPr>
        <p:blipFill>
          <a:blip r:embed="rId4"/>
          <a:stretch>
            <a:fillRect/>
          </a:stretch>
        </p:blipFill>
        <p:spPr>
          <a:xfrm>
            <a:off x="7239000" y="2185716"/>
            <a:ext cx="4648200" cy="1548084"/>
          </a:xfrm>
          <a:prstGeom prst="rect">
            <a:avLst/>
          </a:prstGeom>
        </p:spPr>
      </p:pic>
      <p:pic>
        <p:nvPicPr>
          <p:cNvPr id="6" name="Picture 5"/>
          <p:cNvPicPr>
            <a:picLocks noChangeAspect="1"/>
          </p:cNvPicPr>
          <p:nvPr/>
        </p:nvPicPr>
        <p:blipFill>
          <a:blip r:embed="rId5"/>
          <a:stretch>
            <a:fillRect/>
          </a:stretch>
        </p:blipFill>
        <p:spPr>
          <a:xfrm>
            <a:off x="290396" y="3714750"/>
            <a:ext cx="11639550" cy="3143250"/>
          </a:xfrm>
          <a:prstGeom prst="rect">
            <a:avLst/>
          </a:prstGeom>
        </p:spPr>
      </p:pic>
      <p:pic>
        <p:nvPicPr>
          <p:cNvPr id="7" name="Picture 6"/>
          <p:cNvPicPr>
            <a:picLocks noChangeAspect="1"/>
          </p:cNvPicPr>
          <p:nvPr/>
        </p:nvPicPr>
        <p:blipFill>
          <a:blip r:embed="rId6"/>
          <a:stretch>
            <a:fillRect/>
          </a:stretch>
        </p:blipFill>
        <p:spPr>
          <a:xfrm>
            <a:off x="1765668" y="204911"/>
            <a:ext cx="1416786" cy="573798"/>
          </a:xfrm>
          <a:prstGeom prst="rect">
            <a:avLst/>
          </a:prstGeom>
        </p:spPr>
      </p:pic>
      <p:pic>
        <p:nvPicPr>
          <p:cNvPr id="8" name="Picture 7"/>
          <p:cNvPicPr>
            <a:picLocks noChangeAspect="1"/>
          </p:cNvPicPr>
          <p:nvPr/>
        </p:nvPicPr>
        <p:blipFill>
          <a:blip r:embed="rId7"/>
          <a:stretch>
            <a:fillRect/>
          </a:stretch>
        </p:blipFill>
        <p:spPr>
          <a:xfrm>
            <a:off x="7651014" y="828993"/>
            <a:ext cx="2123622" cy="504507"/>
          </a:xfrm>
          <a:prstGeom prst="rect">
            <a:avLst/>
          </a:prstGeom>
        </p:spPr>
      </p:pic>
      <p:pic>
        <p:nvPicPr>
          <p:cNvPr id="9" name="Picture 8"/>
          <p:cNvPicPr>
            <a:picLocks noChangeAspect="1"/>
          </p:cNvPicPr>
          <p:nvPr/>
        </p:nvPicPr>
        <p:blipFill>
          <a:blip r:embed="rId8"/>
          <a:stretch>
            <a:fillRect/>
          </a:stretch>
        </p:blipFill>
        <p:spPr>
          <a:xfrm>
            <a:off x="8077200" y="33722"/>
            <a:ext cx="3733800" cy="676593"/>
          </a:xfrm>
          <a:prstGeom prst="rect">
            <a:avLst/>
          </a:prstGeom>
        </p:spPr>
      </p:pic>
      <p:pic>
        <p:nvPicPr>
          <p:cNvPr id="10" name="Picture 9"/>
          <p:cNvPicPr>
            <a:picLocks noChangeAspect="1"/>
          </p:cNvPicPr>
          <p:nvPr/>
        </p:nvPicPr>
        <p:blipFill>
          <a:blip r:embed="rId9"/>
          <a:stretch>
            <a:fillRect/>
          </a:stretch>
        </p:blipFill>
        <p:spPr>
          <a:xfrm>
            <a:off x="9796296" y="762000"/>
            <a:ext cx="2057400" cy="781050"/>
          </a:xfrm>
          <a:prstGeom prst="rect">
            <a:avLst/>
          </a:prstGeom>
        </p:spPr>
      </p:pic>
      <p:sp>
        <p:nvSpPr>
          <p:cNvPr id="11" name="object 4"/>
          <p:cNvSpPr txBox="1"/>
          <p:nvPr/>
        </p:nvSpPr>
        <p:spPr>
          <a:xfrm>
            <a:off x="4572000" y="673100"/>
            <a:ext cx="1447800" cy="317500"/>
          </a:xfrm>
          <a:prstGeom prst="rect">
            <a:avLst/>
          </a:prstGeom>
        </p:spPr>
        <p:txBody>
          <a:bodyPr wrap="square" lIns="0" tIns="15557" rIns="0" bIns="0" rtlCol="0">
            <a:noAutofit/>
          </a:bodyPr>
          <a:lstStyle/>
          <a:p>
            <a:pPr marL="12700">
              <a:lnSpc>
                <a:spcPts val="2450"/>
              </a:lnSpc>
            </a:pPr>
            <a:r>
              <a:rPr lang="en-US" sz="2300" b="1" spc="-56" dirty="0">
                <a:solidFill>
                  <a:srgbClr val="019542"/>
                </a:solidFill>
                <a:latin typeface="Arial"/>
                <a:cs typeface="Arial"/>
              </a:rPr>
              <a:t>Sexy </a:t>
            </a:r>
            <a:r>
              <a:rPr sz="2300" b="1" spc="-56" dirty="0">
                <a:solidFill>
                  <a:srgbClr val="019542"/>
                </a:solidFill>
                <a:latin typeface="Arial"/>
                <a:cs typeface="Arial"/>
              </a:rPr>
              <a:t>knits</a:t>
            </a:r>
            <a:endParaRPr sz="2300" dirty="0">
              <a:latin typeface="Arial"/>
              <a:cs typeface="Arial"/>
            </a:endParaRPr>
          </a:p>
        </p:txBody>
      </p:sp>
      <p:sp>
        <p:nvSpPr>
          <p:cNvPr id="12" name="object 3"/>
          <p:cNvSpPr txBox="1"/>
          <p:nvPr/>
        </p:nvSpPr>
        <p:spPr>
          <a:xfrm>
            <a:off x="3439567" y="1115907"/>
            <a:ext cx="4068572" cy="726909"/>
          </a:xfrm>
          <a:prstGeom prst="rect">
            <a:avLst/>
          </a:prstGeom>
        </p:spPr>
        <p:txBody>
          <a:bodyPr wrap="square" lIns="0" tIns="8413" rIns="0" bIns="0" rtlCol="0">
            <a:noAutofit/>
          </a:bodyPr>
          <a:lstStyle/>
          <a:p>
            <a:pPr marL="12700">
              <a:lnSpc>
                <a:spcPts val="1325"/>
              </a:lnSpc>
            </a:pPr>
            <a:r>
              <a:rPr sz="1200" b="1" spc="35" dirty="0">
                <a:latin typeface="Arial"/>
                <a:cs typeface="Arial"/>
              </a:rPr>
              <a:t>We produce essential </a:t>
            </a:r>
            <a:r>
              <a:rPr lang="en-US" sz="1200" b="1" spc="35" dirty="0">
                <a:latin typeface="Arial"/>
                <a:cs typeface="Arial"/>
              </a:rPr>
              <a:t>Sexy Knits</a:t>
            </a:r>
            <a:r>
              <a:rPr sz="1200" b="1" spc="35" dirty="0">
                <a:latin typeface="Arial"/>
                <a:cs typeface="Arial"/>
              </a:rPr>
              <a:t> and nightwear in impossibly</a:t>
            </a:r>
            <a:r>
              <a:rPr lang="en-US" sz="1200" b="1" dirty="0">
                <a:latin typeface="Arial"/>
                <a:cs typeface="Arial"/>
              </a:rPr>
              <a:t> </a:t>
            </a:r>
            <a:r>
              <a:rPr sz="1200" b="1" spc="19" dirty="0">
                <a:latin typeface="Arial"/>
                <a:cs typeface="Arial"/>
              </a:rPr>
              <a:t>soft </a:t>
            </a:r>
            <a:r>
              <a:rPr lang="en-US" sz="1200" b="1" spc="19" dirty="0">
                <a:latin typeface="Arial"/>
                <a:cs typeface="Arial"/>
              </a:rPr>
              <a:t>hand-feel</a:t>
            </a:r>
            <a:r>
              <a:rPr sz="1200" b="1" spc="19" dirty="0">
                <a:latin typeface="Arial"/>
                <a:cs typeface="Arial"/>
              </a:rPr>
              <a:t> fabrics in</a:t>
            </a:r>
            <a:r>
              <a:rPr lang="en-US" sz="1200" b="1" spc="19" dirty="0">
                <a:latin typeface="Arial"/>
                <a:cs typeface="Arial"/>
              </a:rPr>
              <a:t> </a:t>
            </a:r>
            <a:r>
              <a:rPr sz="1200" b="1" spc="19" dirty="0">
                <a:latin typeface="Arial"/>
                <a:cs typeface="Arial"/>
              </a:rPr>
              <a:t>a selection</a:t>
            </a:r>
            <a:r>
              <a:rPr lang="en-US" sz="1200" b="1" spc="19" dirty="0">
                <a:latin typeface="Arial"/>
                <a:cs typeface="Arial"/>
              </a:rPr>
              <a:t> </a:t>
            </a:r>
            <a:r>
              <a:rPr sz="1200" b="1" spc="19" dirty="0">
                <a:latin typeface="Arial"/>
                <a:cs typeface="Arial"/>
              </a:rPr>
              <a:t>of</a:t>
            </a:r>
            <a:r>
              <a:rPr lang="en-US" sz="1200" b="1" spc="19" dirty="0">
                <a:latin typeface="Arial"/>
                <a:cs typeface="Arial"/>
              </a:rPr>
              <a:t> t</a:t>
            </a:r>
            <a:r>
              <a:rPr sz="1200" b="1" spc="21" dirty="0">
                <a:latin typeface="Arial"/>
                <a:cs typeface="Arial"/>
              </a:rPr>
              <a:t>his easy-to-wear style is a  95% cotton 5%</a:t>
            </a:r>
            <a:r>
              <a:rPr lang="en-US" sz="1200" b="1" spc="21" dirty="0">
                <a:latin typeface="Arial"/>
                <a:cs typeface="Arial"/>
              </a:rPr>
              <a:t> </a:t>
            </a:r>
            <a:r>
              <a:rPr sz="1200" b="1" spc="27" dirty="0">
                <a:latin typeface="Arial"/>
                <a:cs typeface="Arial"/>
              </a:rPr>
              <a:t>elastin mix, giving a  little</a:t>
            </a:r>
            <a:r>
              <a:rPr lang="en-US" sz="1200" b="1" spc="27" dirty="0">
                <a:latin typeface="Arial"/>
                <a:cs typeface="Arial"/>
              </a:rPr>
              <a:t> </a:t>
            </a:r>
            <a:r>
              <a:rPr sz="1200" b="1" spc="27" dirty="0">
                <a:latin typeface="Arial"/>
                <a:cs typeface="Arial"/>
              </a:rPr>
              <a:t>stretch, and lots of </a:t>
            </a:r>
            <a:r>
              <a:rPr lang="en-US" sz="1200" b="1" spc="27" dirty="0">
                <a:latin typeface="Arial"/>
                <a:cs typeface="Arial"/>
              </a:rPr>
              <a:t>comforts</a:t>
            </a:r>
            <a:r>
              <a:rPr sz="1200" b="1" spc="27" dirty="0">
                <a:latin typeface="Arial"/>
                <a:cs typeface="Arial"/>
              </a:rPr>
              <a:t>.</a:t>
            </a:r>
            <a:endParaRPr sz="1200" b="1" dirty="0">
              <a:latin typeface="Arial"/>
              <a:cs typeface="Arial"/>
            </a:endParaRPr>
          </a:p>
        </p:txBody>
      </p:sp>
    </p:spTree>
    <p:extLst>
      <p:ext uri="{BB962C8B-B14F-4D97-AF65-F5344CB8AC3E}">
        <p14:creationId xmlns:p14="http://schemas.microsoft.com/office/powerpoint/2010/main" val="414679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2514600" cy="656590"/>
          </a:xfrm>
          <a:prstGeom prst="rect">
            <a:avLst/>
          </a:prstGeom>
        </p:spPr>
        <p:txBody>
          <a:bodyPr wrap="square">
            <a:spAutoFit/>
          </a:bodyPr>
          <a:lstStyle/>
          <a:p>
            <a:pPr marL="12700">
              <a:lnSpc>
                <a:spcPts val="4395"/>
              </a:lnSpc>
            </a:pPr>
            <a:r>
              <a:rPr lang="en-US" sz="4000" b="1" spc="53" dirty="0">
                <a:solidFill>
                  <a:srgbClr val="073166"/>
                </a:solidFill>
                <a:latin typeface="Arial"/>
                <a:cs typeface="Arial"/>
              </a:rPr>
              <a:t>CAP’S</a:t>
            </a:r>
            <a:endParaRPr lang="en-US" sz="1200" spc="33" dirty="0">
              <a:solidFill>
                <a:srgbClr val="3F3F3F"/>
              </a:solidFill>
              <a:latin typeface="Arial"/>
              <a:cs typeface="Arial"/>
            </a:endParaRPr>
          </a:p>
        </p:txBody>
      </p:sp>
      <p:sp>
        <p:nvSpPr>
          <p:cNvPr id="11" name="object 4"/>
          <p:cNvSpPr txBox="1"/>
          <p:nvPr/>
        </p:nvSpPr>
        <p:spPr>
          <a:xfrm>
            <a:off x="4572000" y="673100"/>
            <a:ext cx="1447800" cy="317500"/>
          </a:xfrm>
          <a:prstGeom prst="rect">
            <a:avLst/>
          </a:prstGeom>
        </p:spPr>
        <p:txBody>
          <a:bodyPr wrap="square" lIns="0" tIns="15557" rIns="0" bIns="0" rtlCol="0">
            <a:noAutofit/>
          </a:bodyPr>
          <a:lstStyle/>
          <a:p>
            <a:pPr marL="12700">
              <a:lnSpc>
                <a:spcPts val="2450"/>
              </a:lnSpc>
            </a:pPr>
            <a:endParaRPr sz="2300" dirty="0">
              <a:latin typeface="Arial"/>
              <a:cs typeface="Arial"/>
            </a:endParaRPr>
          </a:p>
        </p:txBody>
      </p:sp>
      <p:sp>
        <p:nvSpPr>
          <p:cNvPr id="12" name="object 3"/>
          <p:cNvSpPr txBox="1"/>
          <p:nvPr/>
        </p:nvSpPr>
        <p:spPr>
          <a:xfrm>
            <a:off x="2362201" y="785243"/>
            <a:ext cx="6705600" cy="535862"/>
          </a:xfrm>
          <a:prstGeom prst="rect">
            <a:avLst/>
          </a:prstGeom>
        </p:spPr>
        <p:txBody>
          <a:bodyPr wrap="square" lIns="0" tIns="8413" rIns="0" bIns="0" rtlCol="0">
            <a:noAutofit/>
          </a:bodyPr>
          <a:lstStyle/>
          <a:p>
            <a:pPr marL="12700">
              <a:lnSpc>
                <a:spcPts val="1325"/>
              </a:lnSpc>
            </a:pPr>
            <a:r>
              <a:rPr sz="1200" spc="35" dirty="0">
                <a:solidFill>
                  <a:srgbClr val="414141"/>
                </a:solidFill>
                <a:latin typeface="Arial"/>
                <a:cs typeface="Arial"/>
              </a:rPr>
              <a:t>We produce essential</a:t>
            </a:r>
            <a:r>
              <a:rPr lang="en-US" sz="1200" spc="35" dirty="0">
                <a:solidFill>
                  <a:srgbClr val="414141"/>
                </a:solidFill>
                <a:latin typeface="Arial"/>
                <a:cs typeface="Arial"/>
              </a:rPr>
              <a:t> Cap For All Fashion &amp; Seasons, With Print, Embroidery, Also We make all kinds of Socks.</a:t>
            </a:r>
            <a:endParaRPr sz="1200" dirty="0">
              <a:latin typeface="Arial"/>
              <a:cs typeface="Arial"/>
            </a:endParaRPr>
          </a:p>
        </p:txBody>
      </p:sp>
      <p:pic>
        <p:nvPicPr>
          <p:cNvPr id="14" name="Picture 13">
            <a:extLst>
              <a:ext uri="{FF2B5EF4-FFF2-40B4-BE49-F238E27FC236}">
                <a16:creationId xmlns:a16="http://schemas.microsoft.com/office/drawing/2014/main" id="{07AEE815-6C4F-B0AE-6A1B-51E355844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36" y="1676400"/>
            <a:ext cx="2114550" cy="2819400"/>
          </a:xfrm>
          <a:prstGeom prst="rect">
            <a:avLst/>
          </a:prstGeom>
        </p:spPr>
      </p:pic>
      <p:sp>
        <p:nvSpPr>
          <p:cNvPr id="23" name="Rectangle 22">
            <a:extLst>
              <a:ext uri="{FF2B5EF4-FFF2-40B4-BE49-F238E27FC236}">
                <a16:creationId xmlns:a16="http://schemas.microsoft.com/office/drawing/2014/main" id="{92C884C4-25F9-180C-C431-1D96267FE821}"/>
              </a:ext>
            </a:extLst>
          </p:cNvPr>
          <p:cNvSpPr/>
          <p:nvPr/>
        </p:nvSpPr>
        <p:spPr>
          <a:xfrm>
            <a:off x="4568780" y="4493743"/>
            <a:ext cx="2514600" cy="656590"/>
          </a:xfrm>
          <a:prstGeom prst="rect">
            <a:avLst/>
          </a:prstGeom>
        </p:spPr>
        <p:txBody>
          <a:bodyPr wrap="square">
            <a:spAutoFit/>
          </a:bodyPr>
          <a:lstStyle/>
          <a:p>
            <a:pPr marL="12700">
              <a:lnSpc>
                <a:spcPts val="4395"/>
              </a:lnSpc>
            </a:pPr>
            <a:r>
              <a:rPr lang="en-US" sz="4000" b="1" spc="53" dirty="0">
                <a:solidFill>
                  <a:srgbClr val="073166"/>
                </a:solidFill>
                <a:latin typeface="Arial"/>
                <a:cs typeface="Arial"/>
              </a:rPr>
              <a:t>SOCK’S</a:t>
            </a:r>
            <a:endParaRPr lang="en-US" sz="1200" spc="33" dirty="0">
              <a:solidFill>
                <a:srgbClr val="3F3F3F"/>
              </a:solidFill>
              <a:latin typeface="Arial"/>
              <a:cs typeface="Arial"/>
            </a:endParaRPr>
          </a:p>
        </p:txBody>
      </p:sp>
      <p:pic>
        <p:nvPicPr>
          <p:cNvPr id="25" name="Picture 24">
            <a:extLst>
              <a:ext uri="{FF2B5EF4-FFF2-40B4-BE49-F238E27FC236}">
                <a16:creationId xmlns:a16="http://schemas.microsoft.com/office/drawing/2014/main" id="{3476C3FA-9A60-7C66-143A-CED9E3996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26" y="5410200"/>
            <a:ext cx="1197783" cy="1315731"/>
          </a:xfrm>
          <a:prstGeom prst="rect">
            <a:avLst/>
          </a:prstGeom>
        </p:spPr>
      </p:pic>
      <p:pic>
        <p:nvPicPr>
          <p:cNvPr id="27" name="Picture 26">
            <a:extLst>
              <a:ext uri="{FF2B5EF4-FFF2-40B4-BE49-F238E27FC236}">
                <a16:creationId xmlns:a16="http://schemas.microsoft.com/office/drawing/2014/main" id="{8B97D44C-A0BE-F15E-8AF5-15632FE47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09" y="4975774"/>
            <a:ext cx="1936977" cy="1892295"/>
          </a:xfrm>
          <a:prstGeom prst="rect">
            <a:avLst/>
          </a:prstGeom>
        </p:spPr>
      </p:pic>
      <p:pic>
        <p:nvPicPr>
          <p:cNvPr id="29" name="Picture 28">
            <a:extLst>
              <a:ext uri="{FF2B5EF4-FFF2-40B4-BE49-F238E27FC236}">
                <a16:creationId xmlns:a16="http://schemas.microsoft.com/office/drawing/2014/main" id="{01ED7EE2-3A0B-5C5E-85DF-E6A0B55E4C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695" y="4602984"/>
            <a:ext cx="1735222" cy="2255015"/>
          </a:xfrm>
          <a:prstGeom prst="rect">
            <a:avLst/>
          </a:prstGeom>
        </p:spPr>
      </p:pic>
      <p:pic>
        <p:nvPicPr>
          <p:cNvPr id="31" name="Picture 30">
            <a:extLst>
              <a:ext uri="{FF2B5EF4-FFF2-40B4-BE49-F238E27FC236}">
                <a16:creationId xmlns:a16="http://schemas.microsoft.com/office/drawing/2014/main" id="{91174295-8677-9CA5-442D-959A8D3E61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8711" y="4602985"/>
            <a:ext cx="1735222" cy="2166057"/>
          </a:xfrm>
          <a:prstGeom prst="rect">
            <a:avLst/>
          </a:prstGeom>
        </p:spPr>
      </p:pic>
      <p:pic>
        <p:nvPicPr>
          <p:cNvPr id="33" name="Picture 32">
            <a:extLst>
              <a:ext uri="{FF2B5EF4-FFF2-40B4-BE49-F238E27FC236}">
                <a16:creationId xmlns:a16="http://schemas.microsoft.com/office/drawing/2014/main" id="{BC234B93-9F13-DAF5-5E30-81D6D8BF2B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1778" y="5029200"/>
            <a:ext cx="1735222" cy="1742027"/>
          </a:xfrm>
          <a:prstGeom prst="rect">
            <a:avLst/>
          </a:prstGeom>
        </p:spPr>
      </p:pic>
      <p:pic>
        <p:nvPicPr>
          <p:cNvPr id="4" name="Picture 3">
            <a:extLst>
              <a:ext uri="{FF2B5EF4-FFF2-40B4-BE49-F238E27FC236}">
                <a16:creationId xmlns:a16="http://schemas.microsoft.com/office/drawing/2014/main" id="{3C566EDD-9544-5A9A-7F1F-637C272D2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666" y="1631467"/>
            <a:ext cx="4578211" cy="2819400"/>
          </a:xfrm>
          <a:prstGeom prst="rect">
            <a:avLst/>
          </a:prstGeom>
        </p:spPr>
      </p:pic>
      <p:pic>
        <p:nvPicPr>
          <p:cNvPr id="6" name="Picture 5">
            <a:extLst>
              <a:ext uri="{FF2B5EF4-FFF2-40B4-BE49-F238E27FC236}">
                <a16:creationId xmlns:a16="http://schemas.microsoft.com/office/drawing/2014/main" id="{716E23F8-401B-50BF-FAAE-25AE4009CD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895" y="1143000"/>
            <a:ext cx="4034878" cy="3113633"/>
          </a:xfrm>
          <a:prstGeom prst="rect">
            <a:avLst/>
          </a:prstGeom>
        </p:spPr>
      </p:pic>
    </p:spTree>
    <p:extLst>
      <p:ext uri="{BB962C8B-B14F-4D97-AF65-F5344CB8AC3E}">
        <p14:creationId xmlns:p14="http://schemas.microsoft.com/office/powerpoint/2010/main" val="366543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457200" y="-87868"/>
            <a:ext cx="12581636" cy="6858000"/>
          </a:xfrm>
          <a:prstGeom prst="rect">
            <a:avLst/>
          </a:prstGeom>
          <a:blipFill>
            <a:blip r:embed="rId2" cstate="print"/>
            <a:stretch>
              <a:fillRect/>
            </a:stretch>
          </a:blipFill>
        </p:spPr>
        <p:txBody>
          <a:bodyPr wrap="square" lIns="0" tIns="0" rIns="0" bIns="0" rtlCol="0">
            <a:noAutofit/>
          </a:bodyPr>
          <a:lstStyle/>
          <a:p>
            <a:endParaRPr dirty="0"/>
          </a:p>
        </p:txBody>
      </p:sp>
      <p:sp>
        <p:nvSpPr>
          <p:cNvPr id="16" name="object 16"/>
          <p:cNvSpPr txBox="1"/>
          <p:nvPr/>
        </p:nvSpPr>
        <p:spPr>
          <a:xfrm>
            <a:off x="5455371" y="685800"/>
            <a:ext cx="3231430" cy="1905000"/>
          </a:xfrm>
          <a:prstGeom prst="rect">
            <a:avLst/>
          </a:prstGeom>
        </p:spPr>
        <p:txBody>
          <a:bodyPr wrap="square" lIns="0" tIns="11017" rIns="0" bIns="0" rtlCol="0">
            <a:noAutofit/>
          </a:bodyPr>
          <a:lstStyle/>
          <a:p>
            <a:pPr marL="18796" algn="just">
              <a:lnSpc>
                <a:spcPts val="1735"/>
              </a:lnSpc>
            </a:pPr>
            <a:endParaRPr lang="en-US" sz="4000" b="1" spc="28" dirty="0">
              <a:solidFill>
                <a:srgbClr val="019542"/>
              </a:solidFill>
              <a:latin typeface="Arial"/>
              <a:cs typeface="Arial"/>
            </a:endParaRPr>
          </a:p>
          <a:p>
            <a:pPr marL="18796" algn="just">
              <a:lnSpc>
                <a:spcPts val="1735"/>
              </a:lnSpc>
            </a:pPr>
            <a:r>
              <a:rPr sz="4000" b="1" spc="28" dirty="0">
                <a:solidFill>
                  <a:srgbClr val="019542"/>
                </a:solidFill>
                <a:latin typeface="Arial"/>
                <a:cs typeface="Arial"/>
              </a:rPr>
              <a:t>Ban</a:t>
            </a:r>
            <a:r>
              <a:rPr lang="en-US" sz="4000" b="1" spc="28" dirty="0">
                <a:solidFill>
                  <a:srgbClr val="019542"/>
                </a:solidFill>
                <a:latin typeface="Arial"/>
                <a:cs typeface="Arial"/>
              </a:rPr>
              <a:t>gladesh</a:t>
            </a:r>
          </a:p>
          <a:p>
            <a:pPr marL="18796" algn="just">
              <a:lnSpc>
                <a:spcPts val="1735"/>
              </a:lnSpc>
            </a:pPr>
            <a:endParaRPr lang="en-US" sz="2000" b="1" spc="28" dirty="0">
              <a:solidFill>
                <a:srgbClr val="019542"/>
              </a:solidFill>
              <a:latin typeface="Arial"/>
              <a:cs typeface="Arial"/>
            </a:endParaRPr>
          </a:p>
          <a:p>
            <a:pPr marL="18796" algn="just">
              <a:lnSpc>
                <a:spcPts val="1735"/>
              </a:lnSpc>
            </a:pPr>
            <a:r>
              <a:rPr lang="en-US" sz="1400" b="1" spc="28" dirty="0">
                <a:latin typeface="Arial"/>
                <a:cs typeface="Arial"/>
              </a:rPr>
              <a:t>RAVISHING ATTIRE</a:t>
            </a:r>
          </a:p>
          <a:p>
            <a:pPr marL="18796" algn="just">
              <a:lnSpc>
                <a:spcPts val="1735"/>
              </a:lnSpc>
            </a:pPr>
            <a:r>
              <a:rPr lang="en-US" sz="1400" b="1" spc="28" dirty="0">
                <a:latin typeface="Arial"/>
                <a:cs typeface="Arial"/>
              </a:rPr>
              <a:t>House - 94, 3rd Floor,</a:t>
            </a:r>
          </a:p>
          <a:p>
            <a:pPr marL="18796" algn="just">
              <a:lnSpc>
                <a:spcPts val="1735"/>
              </a:lnSpc>
            </a:pPr>
            <a:r>
              <a:rPr lang="en-US" sz="1400" b="1" spc="28" dirty="0">
                <a:latin typeface="Arial"/>
                <a:cs typeface="Arial"/>
              </a:rPr>
              <a:t>Road no – 17, Sector – 14,</a:t>
            </a:r>
          </a:p>
          <a:p>
            <a:pPr marL="18796" algn="just">
              <a:lnSpc>
                <a:spcPts val="1735"/>
              </a:lnSpc>
            </a:pPr>
            <a:r>
              <a:rPr lang="en-US" sz="1400" b="1" spc="28" dirty="0">
                <a:latin typeface="Arial"/>
                <a:cs typeface="Arial"/>
              </a:rPr>
              <a:t>Uttara, Dhaka-1230</a:t>
            </a:r>
          </a:p>
        </p:txBody>
      </p:sp>
      <p:sp>
        <p:nvSpPr>
          <p:cNvPr id="15" name="object 15"/>
          <p:cNvSpPr txBox="1"/>
          <p:nvPr/>
        </p:nvSpPr>
        <p:spPr>
          <a:xfrm>
            <a:off x="849884" y="852379"/>
            <a:ext cx="3755602" cy="1090247"/>
          </a:xfrm>
          <a:prstGeom prst="rect">
            <a:avLst/>
          </a:prstGeom>
        </p:spPr>
        <p:txBody>
          <a:bodyPr wrap="square" lIns="0" tIns="28543" rIns="0" bIns="0" rtlCol="0">
            <a:noAutofit/>
          </a:bodyPr>
          <a:lstStyle/>
          <a:p>
            <a:pPr marL="30987" marR="43814">
              <a:lnSpc>
                <a:spcPts val="4495"/>
              </a:lnSpc>
            </a:pPr>
            <a:r>
              <a:rPr sz="4300" b="1" spc="47" dirty="0">
                <a:solidFill>
                  <a:srgbClr val="073166"/>
                </a:solidFill>
                <a:latin typeface="Arial"/>
                <a:cs typeface="Arial"/>
              </a:rPr>
              <a:t>CONTACT</a:t>
            </a:r>
            <a:endParaRPr sz="4300">
              <a:latin typeface="Arial"/>
              <a:cs typeface="Arial"/>
            </a:endParaRPr>
          </a:p>
          <a:p>
            <a:pPr marL="12700">
              <a:lnSpc>
                <a:spcPct val="95825"/>
              </a:lnSpc>
              <a:spcBef>
                <a:spcPts val="1170"/>
              </a:spcBef>
            </a:pPr>
            <a:r>
              <a:rPr sz="2300" b="1" spc="-51" dirty="0">
                <a:solidFill>
                  <a:srgbClr val="019542"/>
                </a:solidFill>
                <a:latin typeface="Arial"/>
                <a:cs typeface="Arial"/>
              </a:rPr>
              <a:t>To start a project or request</a:t>
            </a:r>
            <a:endParaRPr sz="2300">
              <a:latin typeface="Arial"/>
              <a:cs typeface="Arial"/>
            </a:endParaRPr>
          </a:p>
        </p:txBody>
      </p:sp>
      <p:sp>
        <p:nvSpPr>
          <p:cNvPr id="14" name="object 14"/>
          <p:cNvSpPr txBox="1"/>
          <p:nvPr/>
        </p:nvSpPr>
        <p:spPr>
          <a:xfrm>
            <a:off x="4647692" y="1625127"/>
            <a:ext cx="494928" cy="317500"/>
          </a:xfrm>
          <a:prstGeom prst="rect">
            <a:avLst/>
          </a:prstGeom>
        </p:spPr>
        <p:txBody>
          <a:bodyPr wrap="square" lIns="0" tIns="15557" rIns="0" bIns="0" rtlCol="0">
            <a:noAutofit/>
          </a:bodyPr>
          <a:lstStyle/>
          <a:p>
            <a:pPr marL="12700">
              <a:lnSpc>
                <a:spcPts val="2450"/>
              </a:lnSpc>
            </a:pPr>
            <a:r>
              <a:rPr sz="2300" b="1" spc="14" dirty="0">
                <a:solidFill>
                  <a:srgbClr val="019542"/>
                </a:solidFill>
                <a:latin typeface="Arial"/>
                <a:cs typeface="Arial"/>
              </a:rPr>
              <a:t>o</a:t>
            </a:r>
            <a:r>
              <a:rPr sz="2300" b="1" spc="25" dirty="0">
                <a:solidFill>
                  <a:srgbClr val="019542"/>
                </a:solidFill>
                <a:latin typeface="Arial"/>
                <a:cs typeface="Arial"/>
              </a:rPr>
              <a:t>u</a:t>
            </a:r>
            <a:r>
              <a:rPr sz="2300" b="1" spc="0" dirty="0">
                <a:solidFill>
                  <a:srgbClr val="019542"/>
                </a:solidFill>
                <a:latin typeface="Arial"/>
                <a:cs typeface="Arial"/>
              </a:rPr>
              <a:t>r</a:t>
            </a:r>
            <a:endParaRPr sz="2300">
              <a:latin typeface="Arial"/>
              <a:cs typeface="Arial"/>
            </a:endParaRPr>
          </a:p>
        </p:txBody>
      </p:sp>
      <p:sp>
        <p:nvSpPr>
          <p:cNvPr id="13" name="object 13"/>
          <p:cNvSpPr txBox="1"/>
          <p:nvPr/>
        </p:nvSpPr>
        <p:spPr>
          <a:xfrm>
            <a:off x="846836" y="1996983"/>
            <a:ext cx="2570781" cy="1068240"/>
          </a:xfrm>
          <a:prstGeom prst="rect">
            <a:avLst/>
          </a:prstGeom>
        </p:spPr>
        <p:txBody>
          <a:bodyPr wrap="square" lIns="0" tIns="15557" rIns="0" bIns="0" rtlCol="0">
            <a:noAutofit/>
          </a:bodyPr>
          <a:lstStyle/>
          <a:p>
            <a:pPr marL="27940">
              <a:lnSpc>
                <a:spcPts val="2450"/>
              </a:lnSpc>
            </a:pPr>
            <a:r>
              <a:rPr sz="2300" b="1" spc="-82" dirty="0">
                <a:solidFill>
                  <a:srgbClr val="019542"/>
                </a:solidFill>
                <a:latin typeface="Arial"/>
                <a:cs typeface="Arial"/>
              </a:rPr>
              <a:t>product brochures,</a:t>
            </a:r>
            <a:endParaRPr sz="2300" dirty="0">
              <a:latin typeface="Arial"/>
              <a:cs typeface="Arial"/>
            </a:endParaRPr>
          </a:p>
          <a:p>
            <a:pPr marL="12700" marR="43814">
              <a:lnSpc>
                <a:spcPct val="95825"/>
              </a:lnSpc>
              <a:spcBef>
                <a:spcPts val="87"/>
              </a:spcBef>
            </a:pPr>
            <a:r>
              <a:rPr sz="2300" b="1" spc="-102" dirty="0">
                <a:solidFill>
                  <a:srgbClr val="019542"/>
                </a:solidFill>
                <a:latin typeface="Arial"/>
                <a:cs typeface="Arial"/>
              </a:rPr>
              <a:t>touch.</a:t>
            </a:r>
            <a:endParaRPr sz="2300" dirty="0">
              <a:latin typeface="Arial"/>
              <a:cs typeface="Arial"/>
            </a:endParaRPr>
          </a:p>
        </p:txBody>
      </p:sp>
      <p:sp>
        <p:nvSpPr>
          <p:cNvPr id="12" name="object 12"/>
          <p:cNvSpPr txBox="1"/>
          <p:nvPr/>
        </p:nvSpPr>
        <p:spPr>
          <a:xfrm>
            <a:off x="3492500" y="1996983"/>
            <a:ext cx="910926" cy="317500"/>
          </a:xfrm>
          <a:prstGeom prst="rect">
            <a:avLst/>
          </a:prstGeom>
        </p:spPr>
        <p:txBody>
          <a:bodyPr wrap="square" lIns="0" tIns="15557" rIns="0" bIns="0" rtlCol="0">
            <a:noAutofit/>
          </a:bodyPr>
          <a:lstStyle/>
          <a:p>
            <a:pPr marL="12700">
              <a:lnSpc>
                <a:spcPts val="2450"/>
              </a:lnSpc>
            </a:pPr>
            <a:r>
              <a:rPr sz="2300" b="1" spc="-88" dirty="0">
                <a:solidFill>
                  <a:srgbClr val="019542"/>
                </a:solidFill>
                <a:latin typeface="Arial"/>
                <a:cs typeface="Arial"/>
              </a:rPr>
              <a:t>please</a:t>
            </a:r>
            <a:endParaRPr sz="2300">
              <a:latin typeface="Arial"/>
              <a:cs typeface="Arial"/>
            </a:endParaRPr>
          </a:p>
        </p:txBody>
      </p:sp>
      <p:sp>
        <p:nvSpPr>
          <p:cNvPr id="11" name="object 11"/>
          <p:cNvSpPr txBox="1"/>
          <p:nvPr/>
        </p:nvSpPr>
        <p:spPr>
          <a:xfrm>
            <a:off x="4464812" y="1996983"/>
            <a:ext cx="463892" cy="317500"/>
          </a:xfrm>
          <a:prstGeom prst="rect">
            <a:avLst/>
          </a:prstGeom>
        </p:spPr>
        <p:txBody>
          <a:bodyPr wrap="square" lIns="0" tIns="15557" rIns="0" bIns="0" rtlCol="0">
            <a:noAutofit/>
          </a:bodyPr>
          <a:lstStyle/>
          <a:p>
            <a:pPr marL="12700">
              <a:lnSpc>
                <a:spcPts val="2450"/>
              </a:lnSpc>
            </a:pPr>
            <a:r>
              <a:rPr sz="2300" b="1" spc="-113" dirty="0">
                <a:solidFill>
                  <a:srgbClr val="019542"/>
                </a:solidFill>
                <a:latin typeface="Arial"/>
                <a:cs typeface="Arial"/>
              </a:rPr>
              <a:t>get</a:t>
            </a:r>
            <a:endParaRPr sz="2300">
              <a:latin typeface="Arial"/>
              <a:cs typeface="Arial"/>
            </a:endParaRPr>
          </a:p>
        </p:txBody>
      </p:sp>
      <p:sp>
        <p:nvSpPr>
          <p:cNvPr id="10" name="object 10"/>
          <p:cNvSpPr txBox="1"/>
          <p:nvPr/>
        </p:nvSpPr>
        <p:spPr>
          <a:xfrm>
            <a:off x="4979924" y="1996983"/>
            <a:ext cx="264607" cy="317500"/>
          </a:xfrm>
          <a:prstGeom prst="rect">
            <a:avLst/>
          </a:prstGeom>
        </p:spPr>
        <p:txBody>
          <a:bodyPr wrap="square" lIns="0" tIns="15557" rIns="0" bIns="0" rtlCol="0">
            <a:noAutofit/>
          </a:bodyPr>
          <a:lstStyle/>
          <a:p>
            <a:pPr marL="12700">
              <a:lnSpc>
                <a:spcPts val="2450"/>
              </a:lnSpc>
            </a:pPr>
            <a:r>
              <a:rPr sz="2300" b="1" spc="-250" dirty="0">
                <a:solidFill>
                  <a:srgbClr val="019542"/>
                </a:solidFill>
                <a:latin typeface="Arial"/>
                <a:cs typeface="Arial"/>
              </a:rPr>
              <a:t>in</a:t>
            </a:r>
            <a:endParaRPr sz="2300" dirty="0">
              <a:latin typeface="Arial"/>
              <a:cs typeface="Arial"/>
            </a:endParaRPr>
          </a:p>
        </p:txBody>
      </p:sp>
      <p:sp>
        <p:nvSpPr>
          <p:cNvPr id="9" name="object 9"/>
          <p:cNvSpPr txBox="1"/>
          <p:nvPr/>
        </p:nvSpPr>
        <p:spPr>
          <a:xfrm>
            <a:off x="8863075" y="2726226"/>
            <a:ext cx="1374216" cy="939800"/>
          </a:xfrm>
          <a:prstGeom prst="rect">
            <a:avLst/>
          </a:prstGeom>
        </p:spPr>
        <p:txBody>
          <a:bodyPr wrap="square" lIns="0" tIns="46990" rIns="0" bIns="0" rtlCol="0">
            <a:noAutofit/>
          </a:bodyPr>
          <a:lstStyle/>
          <a:p>
            <a:pPr marL="12700">
              <a:lnSpc>
                <a:spcPts val="7400"/>
              </a:lnSpc>
            </a:pPr>
            <a:endParaRPr sz="7200" dirty="0">
              <a:latin typeface="Times New Roman"/>
              <a:cs typeface="Times New Roman"/>
            </a:endParaRPr>
          </a:p>
        </p:txBody>
      </p:sp>
      <p:sp>
        <p:nvSpPr>
          <p:cNvPr id="8" name="object 8"/>
          <p:cNvSpPr txBox="1"/>
          <p:nvPr/>
        </p:nvSpPr>
        <p:spPr>
          <a:xfrm>
            <a:off x="6842251" y="2751772"/>
            <a:ext cx="1250980" cy="1324256"/>
          </a:xfrm>
          <a:prstGeom prst="rect">
            <a:avLst/>
          </a:prstGeom>
        </p:spPr>
        <p:txBody>
          <a:bodyPr wrap="square" lIns="0" tIns="11017" rIns="0" bIns="0" rtlCol="0">
            <a:noAutofit/>
          </a:bodyPr>
          <a:lstStyle/>
          <a:p>
            <a:pPr marL="27940" marR="19715">
              <a:lnSpc>
                <a:spcPts val="1735"/>
              </a:lnSpc>
            </a:pPr>
            <a:endParaRPr sz="900" dirty="0">
              <a:latin typeface="Arial"/>
              <a:cs typeface="Arial"/>
            </a:endParaRPr>
          </a:p>
        </p:txBody>
      </p:sp>
      <p:sp>
        <p:nvSpPr>
          <p:cNvPr id="7" name="object 7"/>
          <p:cNvSpPr txBox="1"/>
          <p:nvPr/>
        </p:nvSpPr>
        <p:spPr>
          <a:xfrm>
            <a:off x="11536171" y="2870893"/>
            <a:ext cx="421449" cy="1059319"/>
          </a:xfrm>
          <a:prstGeom prst="rect">
            <a:avLst/>
          </a:prstGeom>
        </p:spPr>
        <p:txBody>
          <a:bodyPr wrap="square" lIns="0" tIns="9715" rIns="0" bIns="0" rtlCol="0">
            <a:noAutofit/>
          </a:bodyPr>
          <a:lstStyle/>
          <a:p>
            <a:pPr marL="183388" marR="120015">
              <a:lnSpc>
                <a:spcPts val="1530"/>
              </a:lnSpc>
            </a:pPr>
            <a:r>
              <a:rPr sz="1400" i="1" spc="176" dirty="0">
                <a:solidFill>
                  <a:srgbClr val="A8B3CA"/>
                </a:solidFill>
                <a:latin typeface="Times New Roman"/>
                <a:cs typeface="Times New Roman"/>
              </a:rPr>
              <a:t>I</a:t>
            </a:r>
            <a:endParaRPr sz="1400" dirty="0">
              <a:latin typeface="Times New Roman"/>
              <a:cs typeface="Times New Roman"/>
            </a:endParaRPr>
          </a:p>
          <a:p>
            <a:pPr marL="12700">
              <a:lnSpc>
                <a:spcPts val="6809"/>
              </a:lnSpc>
              <a:spcBef>
                <a:spcPts val="263"/>
              </a:spcBef>
            </a:pPr>
            <a:endParaRPr sz="6300" dirty="0">
              <a:latin typeface="Times New Roman"/>
              <a:cs typeface="Times New Roman"/>
            </a:endParaRPr>
          </a:p>
        </p:txBody>
      </p:sp>
      <p:sp>
        <p:nvSpPr>
          <p:cNvPr id="6" name="object 6"/>
          <p:cNvSpPr txBox="1"/>
          <p:nvPr/>
        </p:nvSpPr>
        <p:spPr>
          <a:xfrm>
            <a:off x="11523979" y="3715694"/>
            <a:ext cx="354557" cy="256874"/>
          </a:xfrm>
          <a:prstGeom prst="rect">
            <a:avLst/>
          </a:prstGeom>
        </p:spPr>
        <p:txBody>
          <a:bodyPr wrap="square" lIns="0" tIns="12858" rIns="0" bIns="0" rtlCol="0">
            <a:noAutofit/>
          </a:bodyPr>
          <a:lstStyle/>
          <a:p>
            <a:pPr marL="12700">
              <a:lnSpc>
                <a:spcPts val="2025"/>
              </a:lnSpc>
            </a:pPr>
            <a:r>
              <a:rPr sz="1800" spc="984" dirty="0">
                <a:solidFill>
                  <a:srgbClr val="7085AA"/>
                </a:solidFill>
                <a:latin typeface="Arial"/>
                <a:cs typeface="Arial"/>
              </a:rPr>
              <a:t>-</a:t>
            </a:r>
            <a:r>
              <a:rPr sz="1800" spc="-345" dirty="0">
                <a:solidFill>
                  <a:srgbClr val="A8B3CA"/>
                </a:solidFill>
                <a:latin typeface="Arial Unicode MS"/>
                <a:cs typeface="Arial Unicode MS"/>
              </a:rPr>
              <a:t>◄</a:t>
            </a:r>
            <a:endParaRPr sz="1800">
              <a:latin typeface="Arial Unicode MS"/>
              <a:cs typeface="Arial Unicode MS"/>
            </a:endParaRPr>
          </a:p>
        </p:txBody>
      </p:sp>
      <p:sp>
        <p:nvSpPr>
          <p:cNvPr id="5" name="object 5"/>
          <p:cNvSpPr txBox="1"/>
          <p:nvPr/>
        </p:nvSpPr>
        <p:spPr>
          <a:xfrm>
            <a:off x="11679427" y="3859640"/>
            <a:ext cx="234075" cy="482600"/>
          </a:xfrm>
          <a:prstGeom prst="rect">
            <a:avLst/>
          </a:prstGeom>
        </p:spPr>
        <p:txBody>
          <a:bodyPr wrap="square" lIns="0" tIns="23844" rIns="0" bIns="0" rtlCol="0">
            <a:noAutofit/>
          </a:bodyPr>
          <a:lstStyle/>
          <a:p>
            <a:pPr marL="12700">
              <a:lnSpc>
                <a:spcPts val="3754"/>
              </a:lnSpc>
            </a:pPr>
            <a:r>
              <a:rPr sz="1050" spc="-134" baseline="149080" dirty="0">
                <a:solidFill>
                  <a:srgbClr val="7085AA"/>
                </a:solidFill>
                <a:latin typeface="Times New Roman"/>
                <a:cs typeface="Times New Roman"/>
              </a:rPr>
              <a:t>«</a:t>
            </a:r>
            <a:r>
              <a:rPr sz="3600" spc="-311" dirty="0">
                <a:solidFill>
                  <a:srgbClr val="7085AA"/>
                </a:solidFill>
                <a:latin typeface="Arial"/>
                <a:cs typeface="Arial"/>
              </a:rPr>
              <a:t>-</a:t>
            </a:r>
            <a:endParaRPr sz="3600">
              <a:latin typeface="Arial"/>
              <a:cs typeface="Arial"/>
            </a:endParaRPr>
          </a:p>
        </p:txBody>
      </p:sp>
      <p:sp>
        <p:nvSpPr>
          <p:cNvPr id="4" name="object 4"/>
          <p:cNvSpPr txBox="1"/>
          <p:nvPr/>
        </p:nvSpPr>
        <p:spPr>
          <a:xfrm>
            <a:off x="11694667" y="4000995"/>
            <a:ext cx="216410" cy="469900"/>
          </a:xfrm>
          <a:prstGeom prst="rect">
            <a:avLst/>
          </a:prstGeom>
        </p:spPr>
        <p:txBody>
          <a:bodyPr wrap="square" lIns="0" tIns="23368" rIns="0" bIns="0" rtlCol="0">
            <a:noAutofit/>
          </a:bodyPr>
          <a:lstStyle/>
          <a:p>
            <a:pPr marL="12700">
              <a:lnSpc>
                <a:spcPts val="3679"/>
              </a:lnSpc>
            </a:pPr>
            <a:r>
              <a:rPr sz="3500" dirty="0">
                <a:solidFill>
                  <a:srgbClr val="7085AA"/>
                </a:solidFill>
                <a:latin typeface="Arial"/>
                <a:cs typeface="Arial"/>
              </a:rPr>
              <a:t>-</a:t>
            </a:r>
            <a:endParaRPr sz="3500">
              <a:latin typeface="Arial"/>
              <a:cs typeface="Arial"/>
            </a:endParaRPr>
          </a:p>
        </p:txBody>
      </p:sp>
      <p:sp>
        <p:nvSpPr>
          <p:cNvPr id="3" name="object 3"/>
          <p:cNvSpPr txBox="1"/>
          <p:nvPr/>
        </p:nvSpPr>
        <p:spPr>
          <a:xfrm>
            <a:off x="6839203" y="4714684"/>
            <a:ext cx="1360891" cy="1284632"/>
          </a:xfrm>
          <a:prstGeom prst="rect">
            <a:avLst/>
          </a:prstGeom>
        </p:spPr>
        <p:txBody>
          <a:bodyPr wrap="square" lIns="0" tIns="11017" rIns="0" bIns="0" rtlCol="0">
            <a:noAutofit/>
          </a:bodyPr>
          <a:lstStyle/>
          <a:p>
            <a:pPr marL="12700" marR="19715">
              <a:lnSpc>
                <a:spcPts val="1735"/>
              </a:lnSpc>
            </a:pPr>
            <a:endParaRPr sz="900" dirty="0">
              <a:latin typeface="Arial"/>
              <a:cs typeface="Arial"/>
            </a:endParaRPr>
          </a:p>
        </p:txBody>
      </p:sp>
      <p:sp>
        <p:nvSpPr>
          <p:cNvPr id="2" name="object 2"/>
          <p:cNvSpPr txBox="1"/>
          <p:nvPr/>
        </p:nvSpPr>
        <p:spPr>
          <a:xfrm>
            <a:off x="987044" y="5459912"/>
            <a:ext cx="3421628" cy="584199"/>
          </a:xfrm>
          <a:prstGeom prst="rect">
            <a:avLst/>
          </a:prstGeom>
        </p:spPr>
        <p:txBody>
          <a:bodyPr wrap="square" lIns="0" tIns="29146" rIns="0" bIns="0" rtlCol="0">
            <a:noAutofit/>
          </a:bodyPr>
          <a:lstStyle/>
          <a:p>
            <a:pPr marL="12700">
              <a:lnSpc>
                <a:spcPts val="4590"/>
              </a:lnSpc>
            </a:pPr>
            <a:endParaRPr sz="4400" dirty="0">
              <a:latin typeface="Times New Roman"/>
              <a:cs typeface="Times New Roman"/>
            </a:endParaRPr>
          </a:p>
        </p:txBody>
      </p:sp>
      <p:sp>
        <p:nvSpPr>
          <p:cNvPr id="19" name="object 7"/>
          <p:cNvSpPr txBox="1"/>
          <p:nvPr/>
        </p:nvSpPr>
        <p:spPr>
          <a:xfrm>
            <a:off x="987044" y="4714684"/>
            <a:ext cx="3900498" cy="1609916"/>
          </a:xfrm>
          <a:prstGeom prst="rect">
            <a:avLst/>
          </a:prstGeom>
        </p:spPr>
        <p:txBody>
          <a:bodyPr wrap="square" lIns="0" tIns="18161" rIns="0" bIns="0" rtlCol="0">
            <a:noAutofit/>
          </a:bodyPr>
          <a:lstStyle/>
          <a:p>
            <a:pPr marL="12700">
              <a:lnSpc>
                <a:spcPts val="2860"/>
              </a:lnSpc>
            </a:pPr>
            <a:endParaRPr sz="2400" dirty="0">
              <a:latin typeface="Arial"/>
              <a:cs typeface="Arial"/>
            </a:endParaRPr>
          </a:p>
        </p:txBody>
      </p:sp>
      <p:cxnSp>
        <p:nvCxnSpPr>
          <p:cNvPr id="23" name="Straight Connector 22">
            <a:extLst>
              <a:ext uri="{FF2B5EF4-FFF2-40B4-BE49-F238E27FC236}">
                <a16:creationId xmlns:a16="http://schemas.microsoft.com/office/drawing/2014/main" id="{A656F2B8-655E-524E-BCE1-009B7173534C}"/>
              </a:ext>
            </a:extLst>
          </p:cNvPr>
          <p:cNvCxnSpPr/>
          <p:nvPr/>
        </p:nvCxnSpPr>
        <p:spPr>
          <a:xfrm>
            <a:off x="1240007" y="5483134"/>
            <a:ext cx="29753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C4F1245-A0E5-04C8-2938-11A115861A65}"/>
              </a:ext>
            </a:extLst>
          </p:cNvPr>
          <p:cNvPicPr>
            <a:picLocks noChangeAspect="1"/>
          </p:cNvPicPr>
          <p:nvPr/>
        </p:nvPicPr>
        <p:blipFill>
          <a:blip r:embed="rId3"/>
          <a:stretch>
            <a:fillRect/>
          </a:stretch>
        </p:blipFill>
        <p:spPr>
          <a:xfrm>
            <a:off x="751430" y="2976270"/>
            <a:ext cx="4243662" cy="25863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txBox="1"/>
          <p:nvPr/>
        </p:nvSpPr>
        <p:spPr>
          <a:xfrm>
            <a:off x="490220" y="716823"/>
            <a:ext cx="1249477" cy="317500"/>
          </a:xfrm>
          <a:prstGeom prst="rect">
            <a:avLst/>
          </a:prstGeom>
        </p:spPr>
        <p:txBody>
          <a:bodyPr wrap="square" lIns="0" tIns="15557" rIns="0" bIns="0" rtlCol="0">
            <a:noAutofit/>
          </a:bodyPr>
          <a:lstStyle/>
          <a:p>
            <a:pPr marL="12700">
              <a:lnSpc>
                <a:spcPts val="2450"/>
              </a:lnSpc>
            </a:pPr>
            <a:r>
              <a:rPr sz="2300" b="1" spc="-84" dirty="0">
                <a:solidFill>
                  <a:srgbClr val="019542"/>
                </a:solidFill>
                <a:latin typeface="Arial"/>
                <a:cs typeface="Arial"/>
              </a:rPr>
              <a:t>Contents</a:t>
            </a:r>
            <a:endParaRPr sz="2300">
              <a:latin typeface="Arial"/>
              <a:cs typeface="Arial"/>
            </a:endParaRPr>
          </a:p>
        </p:txBody>
      </p:sp>
      <p:sp>
        <p:nvSpPr>
          <p:cNvPr id="20" name="object 20"/>
          <p:cNvSpPr txBox="1"/>
          <p:nvPr/>
        </p:nvSpPr>
        <p:spPr>
          <a:xfrm>
            <a:off x="4272788" y="1202899"/>
            <a:ext cx="1489901" cy="571500"/>
          </a:xfrm>
          <a:prstGeom prst="rect">
            <a:avLst/>
          </a:prstGeom>
        </p:spPr>
        <p:txBody>
          <a:bodyPr wrap="square" lIns="0" tIns="28543" rIns="0" bIns="0" rtlCol="0">
            <a:noAutofit/>
          </a:bodyPr>
          <a:lstStyle/>
          <a:p>
            <a:pPr marL="12700">
              <a:lnSpc>
                <a:spcPts val="4495"/>
              </a:lnSpc>
            </a:pPr>
            <a:r>
              <a:rPr sz="4300" b="1" spc="126" dirty="0">
                <a:solidFill>
                  <a:srgbClr val="073166"/>
                </a:solidFill>
                <a:latin typeface="Arial"/>
                <a:cs typeface="Arial"/>
              </a:rPr>
              <a:t>WHO</a:t>
            </a:r>
            <a:endParaRPr sz="4300">
              <a:latin typeface="Arial"/>
              <a:cs typeface="Arial"/>
            </a:endParaRPr>
          </a:p>
        </p:txBody>
      </p:sp>
      <p:sp>
        <p:nvSpPr>
          <p:cNvPr id="19" name="object 19"/>
          <p:cNvSpPr txBox="1"/>
          <p:nvPr/>
        </p:nvSpPr>
        <p:spPr>
          <a:xfrm>
            <a:off x="5839460" y="1202899"/>
            <a:ext cx="2481072" cy="571500"/>
          </a:xfrm>
          <a:prstGeom prst="rect">
            <a:avLst/>
          </a:prstGeom>
        </p:spPr>
        <p:txBody>
          <a:bodyPr wrap="square" lIns="0" tIns="28543" rIns="0" bIns="0" rtlCol="0">
            <a:noAutofit/>
          </a:bodyPr>
          <a:lstStyle/>
          <a:p>
            <a:pPr marL="12700">
              <a:lnSpc>
                <a:spcPts val="4495"/>
              </a:lnSpc>
            </a:pPr>
            <a:r>
              <a:rPr sz="4300" b="1" spc="333" dirty="0">
                <a:solidFill>
                  <a:srgbClr val="073166"/>
                </a:solidFill>
                <a:latin typeface="Arial"/>
                <a:cs typeface="Arial"/>
              </a:rPr>
              <a:t>WE</a:t>
            </a:r>
            <a:r>
              <a:rPr lang="en-US" sz="4300" b="1" spc="333" dirty="0">
                <a:solidFill>
                  <a:srgbClr val="073166"/>
                </a:solidFill>
                <a:latin typeface="Arial"/>
                <a:cs typeface="Arial"/>
              </a:rPr>
              <a:t> </a:t>
            </a:r>
            <a:r>
              <a:rPr sz="4300" b="1" spc="333" dirty="0">
                <a:solidFill>
                  <a:srgbClr val="073166"/>
                </a:solidFill>
                <a:latin typeface="Arial"/>
                <a:cs typeface="Arial"/>
              </a:rPr>
              <a:t>ARE</a:t>
            </a:r>
            <a:endParaRPr sz="4300" dirty="0">
              <a:latin typeface="Arial"/>
              <a:cs typeface="Arial"/>
            </a:endParaRPr>
          </a:p>
        </p:txBody>
      </p:sp>
      <p:sp>
        <p:nvSpPr>
          <p:cNvPr id="18" name="object 18"/>
          <p:cNvSpPr txBox="1"/>
          <p:nvPr/>
        </p:nvSpPr>
        <p:spPr>
          <a:xfrm>
            <a:off x="8320532" y="1202899"/>
            <a:ext cx="478291" cy="571500"/>
          </a:xfrm>
          <a:prstGeom prst="rect">
            <a:avLst/>
          </a:prstGeom>
        </p:spPr>
        <p:txBody>
          <a:bodyPr wrap="square" lIns="0" tIns="28543" rIns="0" bIns="0" rtlCol="0">
            <a:noAutofit/>
          </a:bodyPr>
          <a:lstStyle/>
          <a:p>
            <a:pPr marL="12700">
              <a:lnSpc>
                <a:spcPts val="4495"/>
              </a:lnSpc>
            </a:pPr>
            <a:r>
              <a:rPr sz="4300" spc="56" dirty="0">
                <a:solidFill>
                  <a:srgbClr val="073166"/>
                </a:solidFill>
                <a:latin typeface="Arial"/>
                <a:cs typeface="Arial"/>
              </a:rPr>
              <a:t>&amp;</a:t>
            </a:r>
            <a:endParaRPr sz="4300">
              <a:latin typeface="Arial"/>
              <a:cs typeface="Arial"/>
            </a:endParaRPr>
          </a:p>
        </p:txBody>
      </p:sp>
      <p:sp>
        <p:nvSpPr>
          <p:cNvPr id="17" name="object 17"/>
          <p:cNvSpPr txBox="1"/>
          <p:nvPr/>
        </p:nvSpPr>
        <p:spPr>
          <a:xfrm>
            <a:off x="435355" y="1585416"/>
            <a:ext cx="228168" cy="994155"/>
          </a:xfrm>
          <a:prstGeom prst="rect">
            <a:avLst/>
          </a:prstGeom>
        </p:spPr>
        <p:txBody>
          <a:bodyPr wrap="square" lIns="0" tIns="7874" rIns="0" bIns="0" rtlCol="0">
            <a:noAutofit/>
          </a:bodyPr>
          <a:lstStyle/>
          <a:p>
            <a:pPr marL="12700" marR="6019">
              <a:lnSpc>
                <a:spcPts val="1240"/>
              </a:lnSpc>
            </a:pPr>
            <a:r>
              <a:rPr sz="1100" spc="30" dirty="0">
                <a:solidFill>
                  <a:srgbClr val="3F3F3F"/>
                </a:solidFill>
                <a:latin typeface="Courier New"/>
                <a:cs typeface="Courier New"/>
              </a:rPr>
              <a:t>01</a:t>
            </a:r>
            <a:endParaRPr sz="1100">
              <a:latin typeface="Courier New"/>
              <a:cs typeface="Courier New"/>
            </a:endParaRPr>
          </a:p>
          <a:p>
            <a:pPr marL="52323" marR="2819">
              <a:lnSpc>
                <a:spcPct val="94401"/>
              </a:lnSpc>
              <a:spcBef>
                <a:spcPts val="875"/>
              </a:spcBef>
            </a:pPr>
            <a:r>
              <a:rPr sz="1100" spc="-110" dirty="0">
                <a:solidFill>
                  <a:srgbClr val="3F3F3F"/>
                </a:solidFill>
                <a:latin typeface="Courier New"/>
                <a:cs typeface="Courier New"/>
              </a:rPr>
              <a:t>02</a:t>
            </a:r>
            <a:endParaRPr sz="1100">
              <a:latin typeface="Courier New"/>
              <a:cs typeface="Courier New"/>
            </a:endParaRPr>
          </a:p>
          <a:p>
            <a:pPr marL="52324" marR="6172">
              <a:lnSpc>
                <a:spcPct val="94401"/>
              </a:lnSpc>
              <a:spcBef>
                <a:spcPts val="937"/>
              </a:spcBef>
            </a:pPr>
            <a:r>
              <a:rPr sz="1100" spc="-123" dirty="0">
                <a:solidFill>
                  <a:srgbClr val="3F3F3F"/>
                </a:solidFill>
                <a:latin typeface="Courier New"/>
                <a:cs typeface="Courier New"/>
              </a:rPr>
              <a:t>03</a:t>
            </a:r>
            <a:endParaRPr sz="1100">
              <a:latin typeface="Courier New"/>
              <a:cs typeface="Courier New"/>
            </a:endParaRPr>
          </a:p>
          <a:p>
            <a:pPr marL="52324">
              <a:lnSpc>
                <a:spcPct val="94401"/>
              </a:lnSpc>
              <a:spcBef>
                <a:spcPts val="913"/>
              </a:spcBef>
            </a:pPr>
            <a:r>
              <a:rPr sz="1100" spc="-100" dirty="0">
                <a:solidFill>
                  <a:srgbClr val="3F3F3F"/>
                </a:solidFill>
                <a:latin typeface="Courier New"/>
                <a:cs typeface="Courier New"/>
              </a:rPr>
              <a:t>04</a:t>
            </a:r>
            <a:endParaRPr sz="1100">
              <a:latin typeface="Courier New"/>
              <a:cs typeface="Courier New"/>
            </a:endParaRPr>
          </a:p>
        </p:txBody>
      </p:sp>
      <p:sp>
        <p:nvSpPr>
          <p:cNvPr id="16" name="object 16"/>
          <p:cNvSpPr txBox="1"/>
          <p:nvPr/>
        </p:nvSpPr>
        <p:spPr>
          <a:xfrm>
            <a:off x="740155" y="1587863"/>
            <a:ext cx="1700403" cy="427078"/>
          </a:xfrm>
          <a:prstGeom prst="rect">
            <a:avLst/>
          </a:prstGeom>
        </p:spPr>
        <p:txBody>
          <a:bodyPr wrap="square" lIns="0" tIns="7778" rIns="0" bIns="0" rtlCol="0">
            <a:noAutofit/>
          </a:bodyPr>
          <a:lstStyle/>
          <a:p>
            <a:pPr marL="12700" marR="19050">
              <a:lnSpc>
                <a:spcPts val="1225"/>
              </a:lnSpc>
            </a:pPr>
            <a:r>
              <a:rPr sz="1000" spc="52" dirty="0">
                <a:solidFill>
                  <a:srgbClr val="3F3F3F"/>
                </a:solidFill>
                <a:latin typeface="Arial"/>
                <a:cs typeface="Arial"/>
              </a:rPr>
              <a:t>Who we are </a:t>
            </a:r>
            <a:r>
              <a:rPr sz="1100" spc="-24" dirty="0">
                <a:solidFill>
                  <a:srgbClr val="3F3F3F"/>
                </a:solidFill>
                <a:latin typeface="Times New Roman"/>
                <a:cs typeface="Times New Roman"/>
              </a:rPr>
              <a:t>&amp; </a:t>
            </a:r>
            <a:r>
              <a:rPr sz="1000" spc="52" dirty="0">
                <a:solidFill>
                  <a:srgbClr val="3F3F3F"/>
                </a:solidFill>
                <a:latin typeface="Arial"/>
                <a:cs typeface="Arial"/>
              </a:rPr>
              <a:t>what we do</a:t>
            </a:r>
            <a:endParaRPr sz="1000">
              <a:latin typeface="Arial"/>
              <a:cs typeface="Arial"/>
            </a:endParaRPr>
          </a:p>
          <a:p>
            <a:pPr marL="12700">
              <a:lnSpc>
                <a:spcPct val="95825"/>
              </a:lnSpc>
              <a:spcBef>
                <a:spcPts val="850"/>
              </a:spcBef>
            </a:pPr>
            <a:r>
              <a:rPr sz="1000" spc="15" dirty="0">
                <a:solidFill>
                  <a:srgbClr val="3F3F3F"/>
                </a:solidFill>
                <a:latin typeface="Arial"/>
                <a:cs typeface="Arial"/>
              </a:rPr>
              <a:t>Why our customers  love  us</a:t>
            </a:r>
            <a:endParaRPr sz="1000">
              <a:latin typeface="Arial"/>
              <a:cs typeface="Arial"/>
            </a:endParaRPr>
          </a:p>
        </p:txBody>
      </p:sp>
      <p:sp>
        <p:nvSpPr>
          <p:cNvPr id="15" name="object 15"/>
          <p:cNvSpPr txBox="1"/>
          <p:nvPr/>
        </p:nvSpPr>
        <p:spPr>
          <a:xfrm>
            <a:off x="4272788" y="1870411"/>
            <a:ext cx="2849841" cy="571500"/>
          </a:xfrm>
          <a:prstGeom prst="rect">
            <a:avLst/>
          </a:prstGeom>
        </p:spPr>
        <p:txBody>
          <a:bodyPr wrap="square" lIns="0" tIns="28543" rIns="0" bIns="0" rtlCol="0">
            <a:noAutofit/>
          </a:bodyPr>
          <a:lstStyle/>
          <a:p>
            <a:pPr marL="12700">
              <a:lnSpc>
                <a:spcPts val="4495"/>
              </a:lnSpc>
            </a:pPr>
            <a:r>
              <a:rPr sz="4300" b="1" spc="85" dirty="0">
                <a:solidFill>
                  <a:srgbClr val="073166"/>
                </a:solidFill>
                <a:latin typeface="Arial"/>
                <a:cs typeface="Arial"/>
              </a:rPr>
              <a:t>WHAT WE</a:t>
            </a:r>
            <a:endParaRPr sz="4300">
              <a:latin typeface="Arial"/>
              <a:cs typeface="Arial"/>
            </a:endParaRPr>
          </a:p>
        </p:txBody>
      </p:sp>
      <p:sp>
        <p:nvSpPr>
          <p:cNvPr id="14" name="object 14"/>
          <p:cNvSpPr txBox="1"/>
          <p:nvPr/>
        </p:nvSpPr>
        <p:spPr>
          <a:xfrm>
            <a:off x="7253732" y="1870411"/>
            <a:ext cx="900442" cy="571500"/>
          </a:xfrm>
          <a:prstGeom prst="rect">
            <a:avLst/>
          </a:prstGeom>
        </p:spPr>
        <p:txBody>
          <a:bodyPr wrap="square" lIns="0" tIns="28543" rIns="0" bIns="0" rtlCol="0">
            <a:noAutofit/>
          </a:bodyPr>
          <a:lstStyle/>
          <a:p>
            <a:pPr marL="12700">
              <a:lnSpc>
                <a:spcPts val="4495"/>
              </a:lnSpc>
            </a:pPr>
            <a:r>
              <a:rPr sz="4300" b="1" spc="14" dirty="0">
                <a:solidFill>
                  <a:srgbClr val="073166"/>
                </a:solidFill>
                <a:latin typeface="Arial"/>
                <a:cs typeface="Arial"/>
              </a:rPr>
              <a:t>D</a:t>
            </a:r>
            <a:r>
              <a:rPr sz="4300" b="1" spc="0" dirty="0">
                <a:solidFill>
                  <a:srgbClr val="073166"/>
                </a:solidFill>
                <a:latin typeface="Arial"/>
                <a:cs typeface="Arial"/>
              </a:rPr>
              <a:t>O</a:t>
            </a:r>
            <a:endParaRPr sz="4300">
              <a:latin typeface="Arial"/>
              <a:cs typeface="Arial"/>
            </a:endParaRPr>
          </a:p>
        </p:txBody>
      </p:sp>
      <p:sp>
        <p:nvSpPr>
          <p:cNvPr id="13" name="object 13"/>
          <p:cNvSpPr txBox="1"/>
          <p:nvPr/>
        </p:nvSpPr>
        <p:spPr>
          <a:xfrm>
            <a:off x="743204" y="2130407"/>
            <a:ext cx="2100834" cy="165100"/>
          </a:xfrm>
          <a:prstGeom prst="rect">
            <a:avLst/>
          </a:prstGeom>
        </p:spPr>
        <p:txBody>
          <a:bodyPr wrap="square" lIns="0" tIns="7778" rIns="0" bIns="0" rtlCol="0">
            <a:noAutofit/>
          </a:bodyPr>
          <a:lstStyle/>
          <a:p>
            <a:pPr marL="12700">
              <a:lnSpc>
                <a:spcPts val="1225"/>
              </a:lnSpc>
            </a:pPr>
            <a:r>
              <a:rPr sz="1000" spc="31" dirty="0">
                <a:solidFill>
                  <a:srgbClr val="3F3F3F"/>
                </a:solidFill>
                <a:latin typeface="Arial"/>
                <a:cs typeface="Arial"/>
              </a:rPr>
              <a:t>Customer  service </a:t>
            </a:r>
            <a:r>
              <a:rPr sz="1100" spc="-37" dirty="0">
                <a:solidFill>
                  <a:srgbClr val="3F3F3F"/>
                </a:solidFill>
                <a:latin typeface="Times New Roman"/>
                <a:cs typeface="Times New Roman"/>
              </a:rPr>
              <a:t>&amp; </a:t>
            </a:r>
            <a:r>
              <a:rPr sz="1000" spc="31" dirty="0">
                <a:solidFill>
                  <a:srgbClr val="3F3F3F"/>
                </a:solidFill>
                <a:latin typeface="Arial"/>
                <a:cs typeface="Arial"/>
              </a:rPr>
              <a:t>responsibility</a:t>
            </a:r>
            <a:endParaRPr sz="1000">
              <a:latin typeface="Arial"/>
              <a:cs typeface="Arial"/>
            </a:endParaRPr>
          </a:p>
        </p:txBody>
      </p:sp>
      <p:sp>
        <p:nvSpPr>
          <p:cNvPr id="12" name="object 12"/>
          <p:cNvSpPr txBox="1"/>
          <p:nvPr/>
        </p:nvSpPr>
        <p:spPr>
          <a:xfrm>
            <a:off x="743204" y="2417278"/>
            <a:ext cx="480441" cy="152400"/>
          </a:xfrm>
          <a:prstGeom prst="rect">
            <a:avLst/>
          </a:prstGeom>
        </p:spPr>
        <p:txBody>
          <a:bodyPr wrap="square" lIns="0" tIns="7111" rIns="0" bIns="0" rtlCol="0">
            <a:noAutofit/>
          </a:bodyPr>
          <a:lstStyle/>
          <a:p>
            <a:pPr marL="12700">
              <a:lnSpc>
                <a:spcPts val="1120"/>
              </a:lnSpc>
            </a:pPr>
            <a:r>
              <a:rPr sz="1000" spc="45" dirty="0">
                <a:solidFill>
                  <a:srgbClr val="3F3F3F"/>
                </a:solidFill>
                <a:latin typeface="Arial"/>
                <a:cs typeface="Arial"/>
              </a:rPr>
              <a:t>Quality</a:t>
            </a:r>
            <a:endParaRPr sz="1000">
              <a:latin typeface="Arial"/>
              <a:cs typeface="Arial"/>
            </a:endParaRPr>
          </a:p>
        </p:txBody>
      </p:sp>
      <p:sp>
        <p:nvSpPr>
          <p:cNvPr id="11" name="object 11"/>
          <p:cNvSpPr txBox="1"/>
          <p:nvPr/>
        </p:nvSpPr>
        <p:spPr>
          <a:xfrm>
            <a:off x="414020" y="2694888"/>
            <a:ext cx="249123" cy="2079244"/>
          </a:xfrm>
          <a:prstGeom prst="rect">
            <a:avLst/>
          </a:prstGeom>
        </p:spPr>
        <p:txBody>
          <a:bodyPr wrap="square" lIns="0" tIns="7874" rIns="0" bIns="0" rtlCol="0">
            <a:noAutofit/>
          </a:bodyPr>
          <a:lstStyle/>
          <a:p>
            <a:pPr marL="73660" marR="5486">
              <a:lnSpc>
                <a:spcPts val="1240"/>
              </a:lnSpc>
            </a:pPr>
            <a:r>
              <a:rPr sz="1100" spc="-123" dirty="0">
                <a:solidFill>
                  <a:srgbClr val="3F3F3F"/>
                </a:solidFill>
                <a:latin typeface="Courier New"/>
                <a:cs typeface="Courier New"/>
              </a:rPr>
              <a:t>05</a:t>
            </a:r>
            <a:endParaRPr sz="1100">
              <a:latin typeface="Courier New"/>
              <a:cs typeface="Courier New"/>
            </a:endParaRPr>
          </a:p>
          <a:p>
            <a:pPr marL="73659" marR="2438">
              <a:lnSpc>
                <a:spcPct val="94401"/>
              </a:lnSpc>
              <a:spcBef>
                <a:spcPts val="803"/>
              </a:spcBef>
            </a:pPr>
            <a:r>
              <a:rPr sz="1100" spc="-110" dirty="0">
                <a:solidFill>
                  <a:srgbClr val="3F3F3F"/>
                </a:solidFill>
                <a:latin typeface="Courier New"/>
                <a:cs typeface="Courier New"/>
              </a:rPr>
              <a:t>06</a:t>
            </a:r>
            <a:endParaRPr sz="1100">
              <a:latin typeface="Courier New"/>
              <a:cs typeface="Courier New"/>
            </a:endParaRPr>
          </a:p>
          <a:p>
            <a:pPr marL="73659" marR="2971">
              <a:lnSpc>
                <a:spcPct val="94401"/>
              </a:lnSpc>
              <a:spcBef>
                <a:spcPts val="913"/>
              </a:spcBef>
            </a:pPr>
            <a:r>
              <a:rPr sz="1100" spc="-113" dirty="0">
                <a:solidFill>
                  <a:srgbClr val="3F3F3F"/>
                </a:solidFill>
                <a:latin typeface="Courier New"/>
                <a:cs typeface="Courier New"/>
              </a:rPr>
              <a:t>07</a:t>
            </a:r>
            <a:endParaRPr sz="1100">
              <a:latin typeface="Courier New"/>
              <a:cs typeface="Courier New"/>
            </a:endParaRPr>
          </a:p>
          <a:p>
            <a:pPr marL="73660" marR="2971">
              <a:lnSpc>
                <a:spcPct val="94401"/>
              </a:lnSpc>
              <a:spcBef>
                <a:spcPts val="937"/>
              </a:spcBef>
            </a:pPr>
            <a:r>
              <a:rPr sz="1100" spc="-113" dirty="0">
                <a:solidFill>
                  <a:srgbClr val="3F3F3F"/>
                </a:solidFill>
                <a:latin typeface="Courier New"/>
                <a:cs typeface="Courier New"/>
              </a:rPr>
              <a:t>08</a:t>
            </a:r>
            <a:endParaRPr sz="1100">
              <a:latin typeface="Courier New"/>
              <a:cs typeface="Courier New"/>
            </a:endParaRPr>
          </a:p>
          <a:p>
            <a:pPr marL="73659" marR="2971">
              <a:lnSpc>
                <a:spcPct val="94401"/>
              </a:lnSpc>
              <a:spcBef>
                <a:spcPts val="913"/>
              </a:spcBef>
            </a:pPr>
            <a:r>
              <a:rPr sz="1100" spc="-113" dirty="0">
                <a:solidFill>
                  <a:srgbClr val="3F3F3F"/>
                </a:solidFill>
                <a:latin typeface="Courier New"/>
                <a:cs typeface="Courier New"/>
              </a:rPr>
              <a:t>09</a:t>
            </a:r>
            <a:endParaRPr sz="1100">
              <a:latin typeface="Courier New"/>
              <a:cs typeface="Courier New"/>
            </a:endParaRPr>
          </a:p>
          <a:p>
            <a:pPr marL="43180">
              <a:lnSpc>
                <a:spcPct val="94401"/>
              </a:lnSpc>
              <a:spcBef>
                <a:spcPts val="937"/>
              </a:spcBef>
            </a:pPr>
            <a:r>
              <a:rPr sz="1100" spc="17" dirty="0">
                <a:solidFill>
                  <a:srgbClr val="3F3F3F"/>
                </a:solidFill>
                <a:latin typeface="Courier New"/>
                <a:cs typeface="Courier New"/>
              </a:rPr>
              <a:t>10</a:t>
            </a:r>
            <a:endParaRPr sz="1100">
              <a:latin typeface="Courier New"/>
              <a:cs typeface="Courier New"/>
            </a:endParaRPr>
          </a:p>
          <a:p>
            <a:pPr marL="12700" marR="5867">
              <a:lnSpc>
                <a:spcPct val="94401"/>
              </a:lnSpc>
              <a:spcBef>
                <a:spcPts val="841"/>
              </a:spcBef>
            </a:pPr>
            <a:r>
              <a:rPr sz="1100" spc="-139" dirty="0">
                <a:solidFill>
                  <a:srgbClr val="3F3F3F"/>
                </a:solidFill>
                <a:latin typeface="Courier New"/>
                <a:cs typeface="Courier New"/>
              </a:rPr>
              <a:t>1 1</a:t>
            </a:r>
            <a:endParaRPr sz="1100">
              <a:latin typeface="Courier New"/>
              <a:cs typeface="Courier New"/>
            </a:endParaRPr>
          </a:p>
          <a:p>
            <a:pPr marL="43179" marR="5867">
              <a:lnSpc>
                <a:spcPct val="94401"/>
              </a:lnSpc>
              <a:spcBef>
                <a:spcPts val="937"/>
              </a:spcBef>
            </a:pPr>
            <a:r>
              <a:rPr sz="1100" spc="4" dirty="0">
                <a:solidFill>
                  <a:srgbClr val="3F3F3F"/>
                </a:solidFill>
                <a:latin typeface="Courier New"/>
                <a:cs typeface="Courier New"/>
              </a:rPr>
              <a:t>12</a:t>
            </a:r>
            <a:endParaRPr sz="1100">
              <a:latin typeface="Courier New"/>
              <a:cs typeface="Courier New"/>
            </a:endParaRPr>
          </a:p>
        </p:txBody>
      </p:sp>
      <p:sp>
        <p:nvSpPr>
          <p:cNvPr id="10" name="object 10"/>
          <p:cNvSpPr txBox="1"/>
          <p:nvPr/>
        </p:nvSpPr>
        <p:spPr>
          <a:xfrm>
            <a:off x="749300" y="2691598"/>
            <a:ext cx="449859" cy="152400"/>
          </a:xfrm>
          <a:prstGeom prst="rect">
            <a:avLst/>
          </a:prstGeom>
        </p:spPr>
        <p:txBody>
          <a:bodyPr wrap="square" lIns="0" tIns="7111" rIns="0" bIns="0" rtlCol="0">
            <a:noAutofit/>
          </a:bodyPr>
          <a:lstStyle/>
          <a:p>
            <a:pPr marL="12700">
              <a:lnSpc>
                <a:spcPts val="1120"/>
              </a:lnSpc>
            </a:pPr>
            <a:r>
              <a:rPr sz="1000" spc="13" dirty="0">
                <a:solidFill>
                  <a:srgbClr val="3F3F3F"/>
                </a:solidFill>
                <a:latin typeface="Arial"/>
                <a:cs typeface="Arial"/>
              </a:rPr>
              <a:t>Design</a:t>
            </a:r>
            <a:endParaRPr sz="1000">
              <a:latin typeface="Arial"/>
              <a:cs typeface="Arial"/>
            </a:endParaRPr>
          </a:p>
        </p:txBody>
      </p:sp>
      <p:sp>
        <p:nvSpPr>
          <p:cNvPr id="9" name="object 9"/>
          <p:cNvSpPr txBox="1"/>
          <p:nvPr/>
        </p:nvSpPr>
        <p:spPr>
          <a:xfrm>
            <a:off x="4272787" y="2768552"/>
            <a:ext cx="5589524" cy="397256"/>
          </a:xfrm>
          <a:prstGeom prst="rect">
            <a:avLst/>
          </a:prstGeom>
        </p:spPr>
        <p:txBody>
          <a:bodyPr wrap="square" lIns="0" tIns="8413" rIns="0" bIns="0" rtlCol="0">
            <a:noAutofit/>
          </a:bodyPr>
          <a:lstStyle/>
          <a:p>
            <a:pPr marL="12700">
              <a:lnSpc>
                <a:spcPts val="1325"/>
              </a:lnSpc>
            </a:pPr>
            <a:r>
              <a:rPr lang="en-US" sz="1200" b="1" i="0" dirty="0">
                <a:solidFill>
                  <a:srgbClr val="202124"/>
                </a:solidFill>
                <a:effectLst/>
                <a:latin typeface="Roboto" panose="02000000000000000000" pitchFamily="2" charset="0"/>
              </a:rPr>
              <a:t>RAVISHING ATTIRE</a:t>
            </a:r>
          </a:p>
          <a:p>
            <a:pPr marL="12700">
              <a:lnSpc>
                <a:spcPts val="1325"/>
              </a:lnSpc>
            </a:pPr>
            <a:r>
              <a:rPr sz="1200" spc="39" dirty="0">
                <a:solidFill>
                  <a:srgbClr val="3F3F3F"/>
                </a:solidFill>
                <a:latin typeface="Arial" panose="020B0604020202020204" pitchFamily="34" charset="0"/>
                <a:cs typeface="Arial" panose="020B0604020202020204" pitchFamily="34" charset="0"/>
              </a:rPr>
              <a:t>w</a:t>
            </a:r>
            <a:r>
              <a:rPr sz="1200" spc="0" dirty="0">
                <a:solidFill>
                  <a:srgbClr val="3F3F3F"/>
                </a:solidFill>
                <a:latin typeface="Arial" panose="020B0604020202020204" pitchFamily="34" charset="0"/>
                <a:cs typeface="Arial" panose="020B0604020202020204" pitchFamily="34" charset="0"/>
              </a:rPr>
              <a:t>e</a:t>
            </a:r>
            <a:r>
              <a:rPr sz="1200" spc="207" dirty="0">
                <a:solidFill>
                  <a:srgbClr val="3F3F3F"/>
                </a:solidFill>
                <a:latin typeface="Arial" panose="020B0604020202020204" pitchFamily="34" charset="0"/>
                <a:cs typeface="Arial" panose="020B0604020202020204" pitchFamily="34" charset="0"/>
              </a:rPr>
              <a:t> </a:t>
            </a:r>
            <a:r>
              <a:rPr sz="1200" spc="32" dirty="0">
                <a:solidFill>
                  <a:srgbClr val="3F3F3F"/>
                </a:solidFill>
                <a:latin typeface="Arial" panose="020B0604020202020204" pitchFamily="34" charset="0"/>
                <a:cs typeface="Arial" panose="020B0604020202020204" pitchFamily="34" charset="0"/>
              </a:rPr>
              <a:t>s</a:t>
            </a:r>
            <a:r>
              <a:rPr sz="1200" spc="43" dirty="0">
                <a:solidFill>
                  <a:srgbClr val="3F3F3F"/>
                </a:solidFill>
                <a:latin typeface="Arial" panose="020B0604020202020204" pitchFamily="34" charset="0"/>
                <a:cs typeface="Arial" panose="020B0604020202020204" pitchFamily="34" charset="0"/>
              </a:rPr>
              <a:t>o</a:t>
            </a:r>
            <a:r>
              <a:rPr sz="1200" spc="38" dirty="0">
                <a:solidFill>
                  <a:srgbClr val="3F3F3F"/>
                </a:solidFill>
                <a:latin typeface="Arial" panose="020B0604020202020204" pitchFamily="34" charset="0"/>
                <a:cs typeface="Arial" panose="020B0604020202020204" pitchFamily="34" charset="0"/>
              </a:rPr>
              <a:t>u</a:t>
            </a:r>
            <a:r>
              <a:rPr sz="1200" spc="27" dirty="0">
                <a:solidFill>
                  <a:srgbClr val="3F3F3F"/>
                </a:solidFill>
                <a:latin typeface="Arial" panose="020B0604020202020204" pitchFamily="34" charset="0"/>
                <a:cs typeface="Arial" panose="020B0604020202020204" pitchFamily="34" charset="0"/>
              </a:rPr>
              <a:t>r</a:t>
            </a:r>
            <a:r>
              <a:rPr sz="1200" spc="37" dirty="0">
                <a:solidFill>
                  <a:srgbClr val="3F3F3F"/>
                </a:solidFill>
                <a:latin typeface="Arial" panose="020B0604020202020204" pitchFamily="34" charset="0"/>
                <a:cs typeface="Arial" panose="020B0604020202020204" pitchFamily="34" charset="0"/>
              </a:rPr>
              <a:t>c</a:t>
            </a:r>
            <a:r>
              <a:rPr sz="1200" spc="12" dirty="0">
                <a:solidFill>
                  <a:srgbClr val="3F3F3F"/>
                </a:solidFill>
                <a:latin typeface="Arial" panose="020B0604020202020204" pitchFamily="34" charset="0"/>
                <a:cs typeface="Arial" panose="020B0604020202020204" pitchFamily="34" charset="0"/>
              </a:rPr>
              <a:t>e</a:t>
            </a:r>
            <a:r>
              <a:rPr sz="1200" spc="166" dirty="0">
                <a:solidFill>
                  <a:srgbClr val="3F3F3F"/>
                </a:solidFill>
                <a:latin typeface="Arial" panose="020B0604020202020204" pitchFamily="34" charset="0"/>
                <a:cs typeface="Arial" panose="020B0604020202020204" pitchFamily="34" charset="0"/>
              </a:rPr>
              <a:t> </a:t>
            </a:r>
            <a:r>
              <a:rPr sz="1200" spc="25" dirty="0">
                <a:solidFill>
                  <a:srgbClr val="3F3F3F"/>
                </a:solidFill>
                <a:latin typeface="Arial" panose="020B0604020202020204" pitchFamily="34" charset="0"/>
                <a:cs typeface="Arial" panose="020B0604020202020204" pitchFamily="34" charset="0"/>
              </a:rPr>
              <a:t>an</a:t>
            </a:r>
            <a:r>
              <a:rPr sz="1200" spc="0" dirty="0">
                <a:solidFill>
                  <a:srgbClr val="3F3F3F"/>
                </a:solidFill>
                <a:latin typeface="Arial" panose="020B0604020202020204" pitchFamily="34" charset="0"/>
                <a:cs typeface="Arial" panose="020B0604020202020204" pitchFamily="34" charset="0"/>
              </a:rPr>
              <a:t>d</a:t>
            </a:r>
            <a:r>
              <a:rPr sz="1200" spc="182" dirty="0">
                <a:solidFill>
                  <a:srgbClr val="3F3F3F"/>
                </a:solidFill>
                <a:latin typeface="Arial" panose="020B0604020202020204" pitchFamily="34" charset="0"/>
                <a:cs typeface="Arial" panose="020B0604020202020204" pitchFamily="34" charset="0"/>
              </a:rPr>
              <a:t> </a:t>
            </a:r>
            <a:r>
              <a:rPr sz="1200" spc="-45" dirty="0">
                <a:solidFill>
                  <a:srgbClr val="3F3F3F"/>
                </a:solidFill>
                <a:latin typeface="Arial" panose="020B0604020202020204" pitchFamily="34" charset="0"/>
                <a:cs typeface="Arial" panose="020B0604020202020204" pitchFamily="34" charset="0"/>
              </a:rPr>
              <a:t>c</a:t>
            </a:r>
            <a:r>
              <a:rPr sz="1200" spc="101" dirty="0">
                <a:solidFill>
                  <a:srgbClr val="3F3F3F"/>
                </a:solidFill>
                <a:latin typeface="Arial" panose="020B0604020202020204" pitchFamily="34" charset="0"/>
                <a:cs typeface="Arial" panose="020B0604020202020204" pitchFamily="34" charset="0"/>
              </a:rPr>
              <a:t>r</a:t>
            </a:r>
            <a:r>
              <a:rPr sz="1200" spc="29" dirty="0">
                <a:solidFill>
                  <a:srgbClr val="3F3F3F"/>
                </a:solidFill>
                <a:latin typeface="Arial" panose="020B0604020202020204" pitchFamily="34" charset="0"/>
                <a:cs typeface="Arial" panose="020B0604020202020204" pitchFamily="34" charset="0"/>
              </a:rPr>
              <a:t>e</a:t>
            </a:r>
            <a:r>
              <a:rPr sz="1200" spc="-41" dirty="0">
                <a:solidFill>
                  <a:srgbClr val="3F3F3F"/>
                </a:solidFill>
                <a:latin typeface="Arial" panose="020B0604020202020204" pitchFamily="34" charset="0"/>
                <a:cs typeface="Arial" panose="020B0604020202020204" pitchFamily="34" charset="0"/>
              </a:rPr>
              <a:t>a</a:t>
            </a:r>
            <a:r>
              <a:rPr lang="en-US" sz="1200" spc="-41" dirty="0">
                <a:solidFill>
                  <a:srgbClr val="3F3F3F"/>
                </a:solidFill>
                <a:latin typeface="Arial" panose="020B0604020202020204" pitchFamily="34" charset="0"/>
                <a:cs typeface="Arial" panose="020B0604020202020204" pitchFamily="34" charset="0"/>
              </a:rPr>
              <a:t>t</a:t>
            </a:r>
            <a:r>
              <a:rPr sz="1200" spc="-66" dirty="0">
                <a:solidFill>
                  <a:srgbClr val="3F3F3F"/>
                </a:solidFill>
                <a:latin typeface="Arial" panose="020B0604020202020204" pitchFamily="34" charset="0"/>
                <a:cs typeface="Arial" panose="020B0604020202020204" pitchFamily="34" charset="0"/>
              </a:rPr>
              <a:t>e</a:t>
            </a:r>
            <a:r>
              <a:rPr sz="1200" spc="0" dirty="0">
                <a:solidFill>
                  <a:srgbClr val="3F3F3F"/>
                </a:solidFill>
                <a:latin typeface="Arial" panose="020B0604020202020204" pitchFamily="34" charset="0"/>
                <a:cs typeface="Arial" panose="020B0604020202020204" pitchFamily="34" charset="0"/>
              </a:rPr>
              <a:t> </a:t>
            </a:r>
            <a:r>
              <a:rPr sz="1200" spc="-14" dirty="0">
                <a:solidFill>
                  <a:srgbClr val="3F3F3F"/>
                </a:solidFill>
                <a:latin typeface="Arial" panose="020B0604020202020204" pitchFamily="34" charset="0"/>
                <a:cs typeface="Arial" panose="020B0604020202020204" pitchFamily="34" charset="0"/>
              </a:rPr>
              <a:t> </a:t>
            </a:r>
            <a:r>
              <a:rPr sz="1200" spc="-66" dirty="0">
                <a:solidFill>
                  <a:srgbClr val="3F3F3F"/>
                </a:solidFill>
                <a:latin typeface="Arial" panose="020B0604020202020204" pitchFamily="34" charset="0"/>
                <a:cs typeface="Arial" panose="020B0604020202020204" pitchFamily="34" charset="0"/>
              </a:rPr>
              <a:t>e</a:t>
            </a:r>
            <a:r>
              <a:rPr sz="1200" spc="48" dirty="0">
                <a:solidFill>
                  <a:srgbClr val="3F3F3F"/>
                </a:solidFill>
                <a:latin typeface="Arial" panose="020B0604020202020204" pitchFamily="34" charset="0"/>
                <a:cs typeface="Arial" panose="020B0604020202020204" pitchFamily="34" charset="0"/>
              </a:rPr>
              <a:t>x</a:t>
            </a:r>
            <a:r>
              <a:rPr sz="1200" spc="-22" dirty="0">
                <a:solidFill>
                  <a:srgbClr val="3F3F3F"/>
                </a:solidFill>
                <a:latin typeface="Arial" panose="020B0604020202020204" pitchFamily="34" charset="0"/>
                <a:cs typeface="Arial" panose="020B0604020202020204" pitchFamily="34" charset="0"/>
              </a:rPr>
              <a:t>c</a:t>
            </a:r>
            <a:r>
              <a:rPr sz="1200" spc="50" dirty="0">
                <a:solidFill>
                  <a:srgbClr val="3F3F3F"/>
                </a:solidFill>
                <a:latin typeface="Arial" panose="020B0604020202020204" pitchFamily="34" charset="0"/>
                <a:cs typeface="Arial" panose="020B0604020202020204" pitchFamily="34" charset="0"/>
              </a:rPr>
              <a:t>e</a:t>
            </a:r>
            <a:r>
              <a:rPr sz="1200" spc="3" dirty="0">
                <a:solidFill>
                  <a:srgbClr val="3F3F3F"/>
                </a:solidFill>
                <a:latin typeface="Arial" panose="020B0604020202020204" pitchFamily="34" charset="0"/>
                <a:cs typeface="Arial" panose="020B0604020202020204" pitchFamily="34" charset="0"/>
              </a:rPr>
              <a:t>p</a:t>
            </a:r>
            <a:r>
              <a:rPr lang="en-US" sz="1200" spc="195" dirty="0">
                <a:solidFill>
                  <a:srgbClr val="3F3F3F"/>
                </a:solidFill>
                <a:latin typeface="Arial" panose="020B0604020202020204" pitchFamily="34" charset="0"/>
                <a:cs typeface="Arial" panose="020B0604020202020204" pitchFamily="34" charset="0"/>
              </a:rPr>
              <a:t>t</a:t>
            </a:r>
            <a:r>
              <a:rPr sz="1200" spc="-25" dirty="0">
                <a:solidFill>
                  <a:srgbClr val="3F3F3F"/>
                </a:solidFill>
                <a:latin typeface="Arial" panose="020B0604020202020204" pitchFamily="34" charset="0"/>
                <a:cs typeface="Arial" panose="020B0604020202020204" pitchFamily="34" charset="0"/>
              </a:rPr>
              <a:t>i</a:t>
            </a:r>
            <a:r>
              <a:rPr sz="1200" spc="122" dirty="0">
                <a:solidFill>
                  <a:srgbClr val="3F3F3F"/>
                </a:solidFill>
                <a:latin typeface="Arial" panose="020B0604020202020204" pitchFamily="34" charset="0"/>
                <a:cs typeface="Arial" panose="020B0604020202020204" pitchFamily="34" charset="0"/>
              </a:rPr>
              <a:t>o</a:t>
            </a:r>
            <a:r>
              <a:rPr sz="1200" spc="29" dirty="0">
                <a:solidFill>
                  <a:srgbClr val="3F3F3F"/>
                </a:solidFill>
                <a:latin typeface="Arial" panose="020B0604020202020204" pitchFamily="34" charset="0"/>
                <a:cs typeface="Arial" panose="020B0604020202020204" pitchFamily="34" charset="0"/>
              </a:rPr>
              <a:t>n</a:t>
            </a:r>
            <a:r>
              <a:rPr sz="1200" spc="50" dirty="0">
                <a:solidFill>
                  <a:srgbClr val="3F3F3F"/>
                </a:solidFill>
                <a:latin typeface="Arial" panose="020B0604020202020204" pitchFamily="34" charset="0"/>
                <a:cs typeface="Arial" panose="020B0604020202020204" pitchFamily="34" charset="0"/>
              </a:rPr>
              <a:t>a</a:t>
            </a:r>
            <a:r>
              <a:rPr sz="1200" spc="-58" dirty="0">
                <a:solidFill>
                  <a:srgbClr val="3F3F3F"/>
                </a:solidFill>
                <a:latin typeface="Arial" panose="020B0604020202020204" pitchFamily="34" charset="0"/>
                <a:cs typeface="Arial" panose="020B0604020202020204" pitchFamily="34" charset="0"/>
              </a:rPr>
              <a:t>l</a:t>
            </a:r>
            <a:r>
              <a:rPr sz="1200" spc="0" dirty="0">
                <a:solidFill>
                  <a:srgbClr val="3F3F3F"/>
                </a:solidFill>
                <a:latin typeface="Arial" panose="020B0604020202020204" pitchFamily="34" charset="0"/>
                <a:cs typeface="Arial" panose="020B0604020202020204" pitchFamily="34" charset="0"/>
              </a:rPr>
              <a:t>  </a:t>
            </a:r>
            <a:r>
              <a:rPr sz="1200" spc="-100" dirty="0">
                <a:solidFill>
                  <a:srgbClr val="3F3F3F"/>
                </a:solidFill>
                <a:latin typeface="Arial" panose="020B0604020202020204" pitchFamily="34" charset="0"/>
                <a:cs typeface="Arial" panose="020B0604020202020204" pitchFamily="34" charset="0"/>
              </a:rPr>
              <a:t> </a:t>
            </a:r>
            <a:r>
              <a:rPr sz="1200" spc="-41" dirty="0">
                <a:solidFill>
                  <a:srgbClr val="3F3F3F"/>
                </a:solidFill>
                <a:latin typeface="Arial" panose="020B0604020202020204" pitchFamily="34" charset="0"/>
                <a:cs typeface="Arial" panose="020B0604020202020204" pitchFamily="34" charset="0"/>
              </a:rPr>
              <a:t>a</a:t>
            </a:r>
            <a:r>
              <a:rPr sz="1200" spc="75" dirty="0">
                <a:solidFill>
                  <a:srgbClr val="3F3F3F"/>
                </a:solidFill>
                <a:latin typeface="Arial" panose="020B0604020202020204" pitchFamily="34" charset="0"/>
                <a:cs typeface="Arial" panose="020B0604020202020204" pitchFamily="34" charset="0"/>
              </a:rPr>
              <a:t>pp</a:t>
            </a:r>
            <a:r>
              <a:rPr sz="1200" spc="29" dirty="0">
                <a:solidFill>
                  <a:srgbClr val="3F3F3F"/>
                </a:solidFill>
                <a:latin typeface="Arial" panose="020B0604020202020204" pitchFamily="34" charset="0"/>
                <a:cs typeface="Arial" panose="020B0604020202020204" pitchFamily="34" charset="0"/>
              </a:rPr>
              <a:t>a</a:t>
            </a:r>
            <a:r>
              <a:rPr sz="1200" spc="101" dirty="0">
                <a:solidFill>
                  <a:srgbClr val="3F3F3F"/>
                </a:solidFill>
                <a:latin typeface="Arial" panose="020B0604020202020204" pitchFamily="34" charset="0"/>
                <a:cs typeface="Arial" panose="020B0604020202020204" pitchFamily="34" charset="0"/>
              </a:rPr>
              <a:t>r</a:t>
            </a:r>
            <a:r>
              <a:rPr sz="1200" spc="50" dirty="0">
                <a:solidFill>
                  <a:srgbClr val="3F3F3F"/>
                </a:solidFill>
                <a:latin typeface="Arial" panose="020B0604020202020204" pitchFamily="34" charset="0"/>
                <a:cs typeface="Arial" panose="020B0604020202020204" pitchFamily="34" charset="0"/>
              </a:rPr>
              <a:t>e</a:t>
            </a:r>
            <a:r>
              <a:rPr sz="1200" spc="-82" dirty="0">
                <a:solidFill>
                  <a:srgbClr val="3F3F3F"/>
                </a:solidFill>
                <a:latin typeface="Arial" panose="020B0604020202020204" pitchFamily="34" charset="0"/>
                <a:cs typeface="Arial" panose="020B0604020202020204" pitchFamily="34" charset="0"/>
              </a:rPr>
              <a:t>l</a:t>
            </a:r>
            <a:r>
              <a:rPr sz="1200" spc="0" dirty="0">
                <a:solidFill>
                  <a:srgbClr val="3F3F3F"/>
                </a:solidFill>
                <a:latin typeface="Arial" panose="020B0604020202020204" pitchFamily="34" charset="0"/>
                <a:cs typeface="Arial" panose="020B0604020202020204" pitchFamily="34" charset="0"/>
              </a:rPr>
              <a:t> </a:t>
            </a:r>
            <a:r>
              <a:rPr sz="1200" spc="-104" dirty="0">
                <a:solidFill>
                  <a:srgbClr val="3F3F3F"/>
                </a:solidFill>
                <a:latin typeface="Arial" panose="020B0604020202020204" pitchFamily="34" charset="0"/>
                <a:cs typeface="Arial" panose="020B0604020202020204" pitchFamily="34" charset="0"/>
              </a:rPr>
              <a:t> </a:t>
            </a:r>
            <a:r>
              <a:rPr sz="1200" spc="120" dirty="0">
                <a:solidFill>
                  <a:srgbClr val="3F3F3F"/>
                </a:solidFill>
                <a:latin typeface="Arial" panose="020B0604020202020204" pitchFamily="34" charset="0"/>
                <a:cs typeface="Arial" panose="020B0604020202020204" pitchFamily="34" charset="0"/>
              </a:rPr>
              <a:t>t</a:t>
            </a:r>
            <a:r>
              <a:rPr sz="1200" spc="29" dirty="0">
                <a:solidFill>
                  <a:srgbClr val="3F3F3F"/>
                </a:solidFill>
                <a:latin typeface="Arial" panose="020B0604020202020204" pitchFamily="34" charset="0"/>
                <a:cs typeface="Arial" panose="020B0604020202020204" pitchFamily="34" charset="0"/>
              </a:rPr>
              <a:t>h</a:t>
            </a:r>
            <a:r>
              <a:rPr sz="1200" spc="-16" dirty="0">
                <a:solidFill>
                  <a:srgbClr val="3F3F3F"/>
                </a:solidFill>
                <a:latin typeface="Arial" panose="020B0604020202020204" pitchFamily="34" charset="0"/>
                <a:cs typeface="Arial" panose="020B0604020202020204" pitchFamily="34" charset="0"/>
              </a:rPr>
              <a:t>a</a:t>
            </a:r>
            <a:r>
              <a:rPr sz="1200" spc="151" dirty="0">
                <a:solidFill>
                  <a:srgbClr val="3F3F3F"/>
                </a:solidFill>
                <a:latin typeface="Arial" panose="020B0604020202020204" pitchFamily="34" charset="0"/>
                <a:cs typeface="Arial" panose="020B0604020202020204" pitchFamily="34" charset="0"/>
              </a:rPr>
              <a:t>t</a:t>
            </a:r>
            <a:r>
              <a:rPr sz="1200" spc="0" dirty="0">
                <a:solidFill>
                  <a:srgbClr val="3F3F3F"/>
                </a:solidFill>
                <a:latin typeface="Arial" panose="020B0604020202020204" pitchFamily="34" charset="0"/>
                <a:cs typeface="Arial" panose="020B0604020202020204" pitchFamily="34" charset="0"/>
              </a:rPr>
              <a:t> </a:t>
            </a:r>
            <a:r>
              <a:rPr sz="1200" spc="-19" dirty="0">
                <a:solidFill>
                  <a:srgbClr val="3F3F3F"/>
                </a:solidFill>
                <a:latin typeface="Arial" panose="020B0604020202020204" pitchFamily="34" charset="0"/>
                <a:cs typeface="Arial" panose="020B0604020202020204" pitchFamily="34" charset="0"/>
              </a:rPr>
              <a:t> </a:t>
            </a:r>
            <a:r>
              <a:rPr sz="1200" spc="-54" dirty="0">
                <a:solidFill>
                  <a:srgbClr val="3F3F3F"/>
                </a:solidFill>
                <a:latin typeface="Arial" panose="020B0604020202020204" pitchFamily="34" charset="0"/>
                <a:cs typeface="Arial" panose="020B0604020202020204" pitchFamily="34" charset="0"/>
              </a:rPr>
              <a:t>i</a:t>
            </a:r>
            <a:r>
              <a:rPr sz="1200" spc="-137" dirty="0">
                <a:solidFill>
                  <a:srgbClr val="3F3F3F"/>
                </a:solidFill>
                <a:latin typeface="Arial" panose="020B0604020202020204" pitchFamily="34" charset="0"/>
                <a:cs typeface="Arial" panose="020B0604020202020204" pitchFamily="34" charset="0"/>
              </a:rPr>
              <a:t>s</a:t>
            </a:r>
            <a:r>
              <a:rPr sz="1200" spc="-76" dirty="0">
                <a:solidFill>
                  <a:srgbClr val="3F3F3F"/>
                </a:solidFill>
                <a:latin typeface="Arial" panose="020B0604020202020204" pitchFamily="34" charset="0"/>
                <a:cs typeface="Arial" panose="020B0604020202020204" pitchFamily="34" charset="0"/>
              </a:rPr>
              <a:t> </a:t>
            </a:r>
            <a:r>
              <a:rPr sz="1200" spc="-39" dirty="0">
                <a:solidFill>
                  <a:srgbClr val="3F3F3F"/>
                </a:solidFill>
                <a:latin typeface="Arial" panose="020B0604020202020204" pitchFamily="34" charset="0"/>
                <a:cs typeface="Arial" panose="020B0604020202020204" pitchFamily="34" charset="0"/>
              </a:rPr>
              <a:t> </a:t>
            </a:r>
            <a:r>
              <a:rPr sz="1200" spc="-45" dirty="0">
                <a:solidFill>
                  <a:srgbClr val="3F3F3F"/>
                </a:solidFill>
                <a:latin typeface="Arial" panose="020B0604020202020204" pitchFamily="34" charset="0"/>
                <a:cs typeface="Arial" panose="020B0604020202020204" pitchFamily="34" charset="0"/>
              </a:rPr>
              <a:t>s</a:t>
            </a:r>
            <a:r>
              <a:rPr sz="1200" spc="50" dirty="0">
                <a:solidFill>
                  <a:srgbClr val="3F3F3F"/>
                </a:solidFill>
                <a:latin typeface="Arial" panose="020B0604020202020204" pitchFamily="34" charset="0"/>
                <a:cs typeface="Arial" panose="020B0604020202020204" pitchFamily="34" charset="0"/>
              </a:rPr>
              <a:t>u</a:t>
            </a:r>
            <a:r>
              <a:rPr sz="1200" spc="0" dirty="0">
                <a:solidFill>
                  <a:srgbClr val="3F3F3F"/>
                </a:solidFill>
                <a:latin typeface="Arial" panose="020B0604020202020204" pitchFamily="34" charset="0"/>
                <a:cs typeface="Arial" panose="020B0604020202020204" pitchFamily="34" charset="0"/>
              </a:rPr>
              <a:t>s</a:t>
            </a:r>
            <a:r>
              <a:rPr sz="1200" spc="171" dirty="0">
                <a:solidFill>
                  <a:srgbClr val="3F3F3F"/>
                </a:solidFill>
                <a:latin typeface="Arial" panose="020B0604020202020204" pitchFamily="34" charset="0"/>
                <a:cs typeface="Arial" panose="020B0604020202020204" pitchFamily="34" charset="0"/>
              </a:rPr>
              <a:t>t</a:t>
            </a:r>
            <a:r>
              <a:rPr sz="1200" spc="-16" dirty="0">
                <a:solidFill>
                  <a:srgbClr val="3F3F3F"/>
                </a:solidFill>
                <a:latin typeface="Arial" panose="020B0604020202020204" pitchFamily="34" charset="0"/>
                <a:cs typeface="Arial" panose="020B0604020202020204" pitchFamily="34" charset="0"/>
              </a:rPr>
              <a:t>a</a:t>
            </a:r>
            <a:r>
              <a:rPr sz="1200" spc="43" dirty="0">
                <a:solidFill>
                  <a:srgbClr val="3F3F3F"/>
                </a:solidFill>
                <a:latin typeface="Arial" panose="020B0604020202020204" pitchFamily="34" charset="0"/>
                <a:cs typeface="Arial" panose="020B0604020202020204" pitchFamily="34" charset="0"/>
              </a:rPr>
              <a:t>i</a:t>
            </a:r>
            <a:r>
              <a:rPr sz="1200" spc="50" dirty="0">
                <a:solidFill>
                  <a:srgbClr val="3F3F3F"/>
                </a:solidFill>
                <a:latin typeface="Arial" panose="020B0604020202020204" pitchFamily="34" charset="0"/>
                <a:cs typeface="Arial" panose="020B0604020202020204" pitchFamily="34" charset="0"/>
              </a:rPr>
              <a:t>n</a:t>
            </a:r>
            <a:r>
              <a:rPr sz="1200" spc="29" dirty="0">
                <a:solidFill>
                  <a:srgbClr val="3F3F3F"/>
                </a:solidFill>
                <a:latin typeface="Arial" panose="020B0604020202020204" pitchFamily="34" charset="0"/>
                <a:cs typeface="Arial" panose="020B0604020202020204" pitchFamily="34" charset="0"/>
              </a:rPr>
              <a:t>a</a:t>
            </a:r>
            <a:r>
              <a:rPr sz="1200" spc="97" dirty="0">
                <a:solidFill>
                  <a:srgbClr val="3F3F3F"/>
                </a:solidFill>
                <a:latin typeface="Arial" panose="020B0604020202020204" pitchFamily="34" charset="0"/>
                <a:cs typeface="Arial" panose="020B0604020202020204" pitchFamily="34" charset="0"/>
              </a:rPr>
              <a:t>b</a:t>
            </a:r>
            <a:r>
              <a:rPr sz="1200" spc="-4" dirty="0">
                <a:solidFill>
                  <a:srgbClr val="3F3F3F"/>
                </a:solidFill>
                <a:latin typeface="Arial" panose="020B0604020202020204" pitchFamily="34" charset="0"/>
                <a:cs typeface="Arial" panose="020B0604020202020204" pitchFamily="34" charset="0"/>
              </a:rPr>
              <a:t>l</a:t>
            </a:r>
            <a:r>
              <a:rPr sz="1200" spc="23" dirty="0">
                <a:solidFill>
                  <a:srgbClr val="3F3F3F"/>
                </a:solidFill>
                <a:latin typeface="Arial" panose="020B0604020202020204" pitchFamily="34" charset="0"/>
                <a:cs typeface="Arial" panose="020B0604020202020204" pitchFamily="34" charset="0"/>
              </a:rPr>
              <a:t>y</a:t>
            </a:r>
            <a:endParaRPr sz="1200" dirty="0">
              <a:latin typeface="Arial" panose="020B0604020202020204" pitchFamily="34" charset="0"/>
              <a:cs typeface="Arial" panose="020B0604020202020204" pitchFamily="34" charset="0"/>
            </a:endParaRPr>
          </a:p>
          <a:p>
            <a:pPr marL="21844" marR="22859">
              <a:lnSpc>
                <a:spcPct val="95825"/>
              </a:lnSpc>
              <a:spcBef>
                <a:spcPts val="278"/>
              </a:spcBef>
            </a:pPr>
            <a:r>
              <a:rPr sz="1200" spc="39" dirty="0">
                <a:solidFill>
                  <a:srgbClr val="3F3F3F"/>
                </a:solidFill>
                <a:latin typeface="Arial" panose="020B0604020202020204" pitchFamily="34" charset="0"/>
                <a:cs typeface="Arial" panose="020B0604020202020204" pitchFamily="34" charset="0"/>
              </a:rPr>
              <a:t>m</a:t>
            </a:r>
            <a:r>
              <a:rPr sz="1200" spc="25" dirty="0">
                <a:solidFill>
                  <a:srgbClr val="3F3F3F"/>
                </a:solidFill>
                <a:latin typeface="Arial" panose="020B0604020202020204" pitchFamily="34" charset="0"/>
                <a:cs typeface="Arial" panose="020B0604020202020204" pitchFamily="34" charset="0"/>
              </a:rPr>
              <a:t>a</a:t>
            </a:r>
            <a:r>
              <a:rPr sz="1200" spc="29" dirty="0">
                <a:solidFill>
                  <a:srgbClr val="3F3F3F"/>
                </a:solidFill>
                <a:latin typeface="Arial" panose="020B0604020202020204" pitchFamily="34" charset="0"/>
                <a:cs typeface="Arial" panose="020B0604020202020204" pitchFamily="34" charset="0"/>
              </a:rPr>
              <a:t>d</a:t>
            </a:r>
            <a:r>
              <a:rPr sz="1200" spc="0" dirty="0">
                <a:solidFill>
                  <a:srgbClr val="3F3F3F"/>
                </a:solidFill>
                <a:latin typeface="Arial" panose="020B0604020202020204" pitchFamily="34" charset="0"/>
                <a:cs typeface="Arial" panose="020B0604020202020204" pitchFamily="34" charset="0"/>
              </a:rPr>
              <a:t>e</a:t>
            </a:r>
            <a:r>
              <a:rPr sz="1200" spc="219" dirty="0">
                <a:solidFill>
                  <a:srgbClr val="3F3F3F"/>
                </a:solidFill>
                <a:latin typeface="Arial" panose="020B0604020202020204" pitchFamily="34" charset="0"/>
                <a:cs typeface="Arial" panose="020B0604020202020204" pitchFamily="34" charset="0"/>
              </a:rPr>
              <a:t> </a:t>
            </a:r>
            <a:r>
              <a:rPr sz="1200" spc="19" dirty="0">
                <a:solidFill>
                  <a:srgbClr val="3F3F3F"/>
                </a:solidFill>
                <a:latin typeface="Arial" panose="020B0604020202020204" pitchFamily="34" charset="0"/>
                <a:cs typeface="Arial" panose="020B0604020202020204" pitchFamily="34" charset="0"/>
              </a:rPr>
              <a:t>a</a:t>
            </a:r>
            <a:r>
              <a:rPr sz="1200" spc="25" dirty="0">
                <a:solidFill>
                  <a:srgbClr val="3F3F3F"/>
                </a:solidFill>
                <a:latin typeface="Arial" panose="020B0604020202020204" pitchFamily="34" charset="0"/>
                <a:cs typeface="Arial" panose="020B0604020202020204" pitchFamily="34" charset="0"/>
              </a:rPr>
              <a:t>n</a:t>
            </a:r>
            <a:r>
              <a:rPr sz="1200" spc="0" dirty="0">
                <a:solidFill>
                  <a:srgbClr val="3F3F3F"/>
                </a:solidFill>
                <a:latin typeface="Arial" panose="020B0604020202020204" pitchFamily="34" charset="0"/>
                <a:cs typeface="Arial" panose="020B0604020202020204" pitchFamily="34" charset="0"/>
              </a:rPr>
              <a:t>d</a:t>
            </a:r>
            <a:r>
              <a:rPr sz="1200" spc="237" dirty="0">
                <a:solidFill>
                  <a:srgbClr val="3F3F3F"/>
                </a:solidFill>
                <a:latin typeface="Arial" panose="020B0604020202020204" pitchFamily="34" charset="0"/>
                <a:cs typeface="Arial" panose="020B0604020202020204" pitchFamily="34" charset="0"/>
              </a:rPr>
              <a:t> </a:t>
            </a:r>
            <a:r>
              <a:rPr sz="1200" spc="-66" dirty="0">
                <a:solidFill>
                  <a:srgbClr val="3F3F3F"/>
                </a:solidFill>
                <a:latin typeface="Arial" panose="020B0604020202020204" pitchFamily="34" charset="0"/>
                <a:cs typeface="Arial" panose="020B0604020202020204" pitchFamily="34" charset="0"/>
              </a:rPr>
              <a:t>e</a:t>
            </a:r>
            <a:r>
              <a:rPr sz="1200" spc="128" dirty="0">
                <a:solidFill>
                  <a:srgbClr val="3F3F3F"/>
                </a:solidFill>
                <a:latin typeface="Arial" panose="020B0604020202020204" pitchFamily="34" charset="0"/>
                <a:cs typeface="Arial" panose="020B0604020202020204" pitchFamily="34" charset="0"/>
              </a:rPr>
              <a:t>f</a:t>
            </a:r>
            <a:r>
              <a:rPr sz="1200" spc="163" dirty="0">
                <a:solidFill>
                  <a:srgbClr val="3F3F3F"/>
                </a:solidFill>
                <a:latin typeface="Arial" panose="020B0604020202020204" pitchFamily="34" charset="0"/>
                <a:cs typeface="Arial" panose="020B0604020202020204" pitchFamily="34" charset="0"/>
              </a:rPr>
              <a:t>f</a:t>
            </a:r>
            <a:r>
              <a:rPr sz="1200" spc="-25" dirty="0">
                <a:solidFill>
                  <a:srgbClr val="3F3F3F"/>
                </a:solidFill>
                <a:latin typeface="Arial" panose="020B0604020202020204" pitchFamily="34" charset="0"/>
                <a:cs typeface="Arial" panose="020B0604020202020204" pitchFamily="34" charset="0"/>
              </a:rPr>
              <a:t>i</a:t>
            </a:r>
            <a:r>
              <a:rPr sz="1200" spc="5" dirty="0">
                <a:solidFill>
                  <a:srgbClr val="3F3F3F"/>
                </a:solidFill>
                <a:latin typeface="Arial" panose="020B0604020202020204" pitchFamily="34" charset="0"/>
                <a:cs typeface="Arial" panose="020B0604020202020204" pitchFamily="34" charset="0"/>
              </a:rPr>
              <a:t>c</a:t>
            </a:r>
            <a:r>
              <a:rPr sz="1200" spc="36" dirty="0">
                <a:solidFill>
                  <a:srgbClr val="3F3F3F"/>
                </a:solidFill>
                <a:latin typeface="Arial" panose="020B0604020202020204" pitchFamily="34" charset="0"/>
                <a:cs typeface="Arial" panose="020B0604020202020204" pitchFamily="34" charset="0"/>
              </a:rPr>
              <a:t>i</a:t>
            </a:r>
            <a:r>
              <a:rPr sz="1200" spc="29" dirty="0">
                <a:solidFill>
                  <a:srgbClr val="3F3F3F"/>
                </a:solidFill>
                <a:latin typeface="Arial" panose="020B0604020202020204" pitchFamily="34" charset="0"/>
                <a:cs typeface="Arial" panose="020B0604020202020204" pitchFamily="34" charset="0"/>
              </a:rPr>
              <a:t>e</a:t>
            </a:r>
            <a:r>
              <a:rPr sz="1200" spc="3" dirty="0">
                <a:solidFill>
                  <a:srgbClr val="3F3F3F"/>
                </a:solidFill>
                <a:latin typeface="Arial" panose="020B0604020202020204" pitchFamily="34" charset="0"/>
                <a:cs typeface="Arial" panose="020B0604020202020204" pitchFamily="34" charset="0"/>
              </a:rPr>
              <a:t>n</a:t>
            </a:r>
            <a:r>
              <a:rPr sz="1200" spc="195" dirty="0">
                <a:solidFill>
                  <a:srgbClr val="3F3F3F"/>
                </a:solidFill>
                <a:latin typeface="Arial" panose="020B0604020202020204" pitchFamily="34" charset="0"/>
                <a:cs typeface="Arial" panose="020B0604020202020204" pitchFamily="34" charset="0"/>
              </a:rPr>
              <a:t>t</a:t>
            </a:r>
            <a:r>
              <a:rPr sz="1200" spc="-25" dirty="0">
                <a:solidFill>
                  <a:srgbClr val="3F3F3F"/>
                </a:solidFill>
                <a:latin typeface="Arial" panose="020B0604020202020204" pitchFamily="34" charset="0"/>
                <a:cs typeface="Arial" panose="020B0604020202020204" pitchFamily="34" charset="0"/>
              </a:rPr>
              <a:t>l</a:t>
            </a:r>
            <a:r>
              <a:rPr sz="1200" spc="23" dirty="0">
                <a:solidFill>
                  <a:srgbClr val="3F3F3F"/>
                </a:solidFill>
                <a:latin typeface="Arial" panose="020B0604020202020204" pitchFamily="34" charset="0"/>
                <a:cs typeface="Arial" panose="020B0604020202020204" pitchFamily="34" charset="0"/>
              </a:rPr>
              <a:t>y</a:t>
            </a:r>
            <a:r>
              <a:rPr sz="1200" spc="0" dirty="0">
                <a:solidFill>
                  <a:srgbClr val="3F3F3F"/>
                </a:solidFill>
                <a:latin typeface="Arial" panose="020B0604020202020204" pitchFamily="34" charset="0"/>
                <a:cs typeface="Arial" panose="020B0604020202020204" pitchFamily="34" charset="0"/>
              </a:rPr>
              <a:t>  </a:t>
            </a:r>
            <a:r>
              <a:rPr sz="1200" spc="-154" dirty="0">
                <a:solidFill>
                  <a:srgbClr val="3F3F3F"/>
                </a:solidFill>
                <a:latin typeface="Arial" panose="020B0604020202020204" pitchFamily="34" charset="0"/>
                <a:cs typeface="Arial" panose="020B0604020202020204" pitchFamily="34" charset="0"/>
              </a:rPr>
              <a:t> </a:t>
            </a:r>
            <a:r>
              <a:rPr sz="1200" spc="29" dirty="0">
                <a:solidFill>
                  <a:srgbClr val="3F3F3F"/>
                </a:solidFill>
                <a:latin typeface="Arial" panose="020B0604020202020204" pitchFamily="34" charset="0"/>
                <a:cs typeface="Arial" panose="020B0604020202020204" pitchFamily="34" charset="0"/>
              </a:rPr>
              <a:t>d</a:t>
            </a:r>
            <a:r>
              <a:rPr sz="1200" spc="25" dirty="0">
                <a:solidFill>
                  <a:srgbClr val="3F3F3F"/>
                </a:solidFill>
                <a:latin typeface="Arial" panose="020B0604020202020204" pitchFamily="34" charset="0"/>
                <a:cs typeface="Arial" panose="020B0604020202020204" pitchFamily="34" charset="0"/>
              </a:rPr>
              <a:t>e</a:t>
            </a:r>
            <a:r>
              <a:rPr sz="1200" spc="9" dirty="0">
                <a:solidFill>
                  <a:srgbClr val="3F3F3F"/>
                </a:solidFill>
                <a:latin typeface="Arial" panose="020B0604020202020204" pitchFamily="34" charset="0"/>
                <a:cs typeface="Arial" panose="020B0604020202020204" pitchFamily="34" charset="0"/>
              </a:rPr>
              <a:t>li</a:t>
            </a:r>
            <a:r>
              <a:rPr sz="1200" spc="25" dirty="0">
                <a:solidFill>
                  <a:srgbClr val="3F3F3F"/>
                </a:solidFill>
                <a:latin typeface="Arial" panose="020B0604020202020204" pitchFamily="34" charset="0"/>
                <a:cs typeface="Arial" panose="020B0604020202020204" pitchFamily="34" charset="0"/>
              </a:rPr>
              <a:t>ve</a:t>
            </a:r>
            <a:r>
              <a:rPr sz="1200" spc="14" dirty="0">
                <a:solidFill>
                  <a:srgbClr val="3F3F3F"/>
                </a:solidFill>
                <a:latin typeface="Arial" panose="020B0604020202020204" pitchFamily="34" charset="0"/>
                <a:cs typeface="Arial" panose="020B0604020202020204" pitchFamily="34" charset="0"/>
              </a:rPr>
              <a:t>r</a:t>
            </a:r>
            <a:r>
              <a:rPr sz="1200" spc="29" dirty="0">
                <a:solidFill>
                  <a:srgbClr val="3F3F3F"/>
                </a:solidFill>
                <a:latin typeface="Arial" panose="020B0604020202020204" pitchFamily="34" charset="0"/>
                <a:cs typeface="Arial" panose="020B0604020202020204" pitchFamily="34" charset="0"/>
              </a:rPr>
              <a:t>e</a:t>
            </a:r>
            <a:r>
              <a:rPr sz="1200" spc="0" dirty="0">
                <a:solidFill>
                  <a:srgbClr val="3F3F3F"/>
                </a:solidFill>
                <a:latin typeface="Arial" panose="020B0604020202020204" pitchFamily="34" charset="0"/>
                <a:cs typeface="Arial" panose="020B0604020202020204" pitchFamily="34" charset="0"/>
              </a:rPr>
              <a:t>d </a:t>
            </a:r>
            <a:r>
              <a:rPr sz="1200" spc="198" dirty="0">
                <a:solidFill>
                  <a:srgbClr val="3F3F3F"/>
                </a:solidFill>
                <a:latin typeface="Arial" panose="020B0604020202020204" pitchFamily="34" charset="0"/>
                <a:cs typeface="Arial" panose="020B0604020202020204" pitchFamily="34" charset="0"/>
              </a:rPr>
              <a:t> </a:t>
            </a:r>
            <a:r>
              <a:rPr sz="1200" spc="-94" dirty="0">
                <a:solidFill>
                  <a:srgbClr val="3F3F3F"/>
                </a:solidFill>
                <a:latin typeface="Arial" panose="020B0604020202020204" pitchFamily="34" charset="0"/>
                <a:cs typeface="Arial" panose="020B0604020202020204" pitchFamily="34" charset="0"/>
              </a:rPr>
              <a:t>a</a:t>
            </a:r>
            <a:r>
              <a:rPr sz="1200" spc="128" dirty="0">
                <a:solidFill>
                  <a:srgbClr val="3F3F3F"/>
                </a:solidFill>
                <a:latin typeface="Arial" panose="020B0604020202020204" pitchFamily="34" charset="0"/>
                <a:cs typeface="Arial" panose="020B0604020202020204" pitchFamily="34" charset="0"/>
              </a:rPr>
              <a:t>t</a:t>
            </a:r>
            <a:r>
              <a:rPr sz="1200" spc="139" dirty="0">
                <a:solidFill>
                  <a:srgbClr val="3F3F3F"/>
                </a:solidFill>
                <a:latin typeface="Arial" panose="020B0604020202020204" pitchFamily="34" charset="0"/>
                <a:cs typeface="Arial" panose="020B0604020202020204" pitchFamily="34" charset="0"/>
              </a:rPr>
              <a:t> </a:t>
            </a:r>
            <a:r>
              <a:rPr sz="1200" spc="-180" dirty="0">
                <a:solidFill>
                  <a:srgbClr val="3F3F3F"/>
                </a:solidFill>
                <a:latin typeface="Arial" panose="020B0604020202020204" pitchFamily="34" charset="0"/>
                <a:cs typeface="Arial" panose="020B0604020202020204" pitchFamily="34" charset="0"/>
              </a:rPr>
              <a:t>a</a:t>
            </a:r>
            <a:r>
              <a:rPr sz="1200" spc="-89" dirty="0">
                <a:solidFill>
                  <a:srgbClr val="3F3F3F"/>
                </a:solidFill>
                <a:latin typeface="Arial" panose="020B0604020202020204" pitchFamily="34" charset="0"/>
                <a:cs typeface="Arial" panose="020B0604020202020204" pitchFamily="34" charset="0"/>
              </a:rPr>
              <a:t> </a:t>
            </a:r>
            <a:r>
              <a:rPr sz="1200" spc="-55" dirty="0">
                <a:solidFill>
                  <a:srgbClr val="3F3F3F"/>
                </a:solidFill>
                <a:latin typeface="Arial" panose="020B0604020202020204" pitchFamily="34" charset="0"/>
                <a:cs typeface="Arial" panose="020B0604020202020204" pitchFamily="34" charset="0"/>
              </a:rPr>
              <a:t> </a:t>
            </a:r>
            <a:r>
              <a:rPr sz="1200" spc="0" dirty="0">
                <a:solidFill>
                  <a:srgbClr val="3F3F3F"/>
                </a:solidFill>
                <a:latin typeface="Arial" panose="020B0604020202020204" pitchFamily="34" charset="0"/>
                <a:cs typeface="Arial" panose="020B0604020202020204" pitchFamily="34" charset="0"/>
              </a:rPr>
              <a:t>f</a:t>
            </a:r>
            <a:r>
              <a:rPr sz="1200" spc="39" dirty="0">
                <a:solidFill>
                  <a:srgbClr val="3F3F3F"/>
                </a:solidFill>
                <a:latin typeface="Arial" panose="020B0604020202020204" pitchFamily="34" charset="0"/>
                <a:cs typeface="Arial" panose="020B0604020202020204" pitchFamily="34" charset="0"/>
              </a:rPr>
              <a:t>a</a:t>
            </a:r>
            <a:r>
              <a:rPr sz="1200" spc="9" dirty="0">
                <a:solidFill>
                  <a:srgbClr val="3F3F3F"/>
                </a:solidFill>
                <a:latin typeface="Arial" panose="020B0604020202020204" pitchFamily="34" charset="0"/>
                <a:cs typeface="Arial" panose="020B0604020202020204" pitchFamily="34" charset="0"/>
              </a:rPr>
              <a:t>i</a:t>
            </a:r>
            <a:r>
              <a:rPr sz="1200" spc="0" dirty="0">
                <a:solidFill>
                  <a:srgbClr val="3F3F3F"/>
                </a:solidFill>
                <a:latin typeface="Arial" panose="020B0604020202020204" pitchFamily="34" charset="0"/>
                <a:cs typeface="Arial" panose="020B0604020202020204" pitchFamily="34" charset="0"/>
              </a:rPr>
              <a:t>r </a:t>
            </a:r>
            <a:r>
              <a:rPr sz="1200" spc="18" dirty="0">
                <a:solidFill>
                  <a:srgbClr val="3F3F3F"/>
                </a:solidFill>
                <a:latin typeface="Arial" panose="020B0604020202020204" pitchFamily="34" charset="0"/>
                <a:cs typeface="Arial" panose="020B0604020202020204" pitchFamily="34" charset="0"/>
              </a:rPr>
              <a:t> </a:t>
            </a:r>
            <a:r>
              <a:rPr sz="1200" spc="-16" dirty="0">
                <a:solidFill>
                  <a:srgbClr val="3F3F3F"/>
                </a:solidFill>
                <a:latin typeface="Arial" panose="020B0604020202020204" pitchFamily="34" charset="0"/>
                <a:cs typeface="Arial" panose="020B0604020202020204" pitchFamily="34" charset="0"/>
              </a:rPr>
              <a:t>p</a:t>
            </a:r>
            <a:r>
              <a:rPr sz="1200" spc="126" dirty="0">
                <a:solidFill>
                  <a:srgbClr val="3F3F3F"/>
                </a:solidFill>
                <a:latin typeface="Arial" panose="020B0604020202020204" pitchFamily="34" charset="0"/>
                <a:cs typeface="Arial" panose="020B0604020202020204" pitchFamily="34" charset="0"/>
              </a:rPr>
              <a:t>r</a:t>
            </a:r>
            <a:r>
              <a:rPr sz="1200" spc="-4" dirty="0">
                <a:solidFill>
                  <a:srgbClr val="3F3F3F"/>
                </a:solidFill>
                <a:latin typeface="Arial" panose="020B0604020202020204" pitchFamily="34" charset="0"/>
                <a:cs typeface="Arial" panose="020B0604020202020204" pitchFamily="34" charset="0"/>
              </a:rPr>
              <a:t>i</a:t>
            </a:r>
            <a:r>
              <a:rPr sz="1200" spc="25" dirty="0">
                <a:solidFill>
                  <a:srgbClr val="3F3F3F"/>
                </a:solidFill>
                <a:latin typeface="Arial" panose="020B0604020202020204" pitchFamily="34" charset="0"/>
                <a:cs typeface="Arial" panose="020B0604020202020204" pitchFamily="34" charset="0"/>
              </a:rPr>
              <a:t>c</a:t>
            </a:r>
            <a:r>
              <a:rPr sz="1200" spc="29" dirty="0">
                <a:solidFill>
                  <a:srgbClr val="3F3F3F"/>
                </a:solidFill>
                <a:latin typeface="Arial" panose="020B0604020202020204" pitchFamily="34" charset="0"/>
                <a:cs typeface="Arial" panose="020B0604020202020204" pitchFamily="34" charset="0"/>
              </a:rPr>
              <a:t>e</a:t>
            </a:r>
            <a:r>
              <a:rPr lang="en-US" sz="1200" spc="29" dirty="0">
                <a:solidFill>
                  <a:srgbClr val="3F3F3F"/>
                </a:solidFill>
                <a:latin typeface="Arial" panose="020B0604020202020204" pitchFamily="34" charset="0"/>
                <a:cs typeface="Arial" panose="020B0604020202020204" pitchFamily="34" charset="0"/>
              </a:rPr>
              <a:t> Quality with Smooth Shipment</a:t>
            </a:r>
            <a:r>
              <a:rPr sz="1200" spc="-103" dirty="0">
                <a:solidFill>
                  <a:srgbClr val="3F3F3F"/>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8" name="object 8"/>
          <p:cNvSpPr txBox="1"/>
          <p:nvPr/>
        </p:nvSpPr>
        <p:spPr>
          <a:xfrm>
            <a:off x="749300" y="2959463"/>
            <a:ext cx="1201572" cy="430126"/>
          </a:xfrm>
          <a:prstGeom prst="rect">
            <a:avLst/>
          </a:prstGeom>
        </p:spPr>
        <p:txBody>
          <a:bodyPr wrap="square" lIns="0" tIns="7778" rIns="0" bIns="0" rtlCol="0">
            <a:noAutofit/>
          </a:bodyPr>
          <a:lstStyle/>
          <a:p>
            <a:pPr marL="12700">
              <a:lnSpc>
                <a:spcPts val="1225"/>
              </a:lnSpc>
            </a:pPr>
            <a:r>
              <a:rPr sz="1000" spc="28" dirty="0">
                <a:solidFill>
                  <a:srgbClr val="3F3F3F"/>
                </a:solidFill>
                <a:latin typeface="Arial"/>
                <a:cs typeface="Arial"/>
              </a:rPr>
              <a:t>Efficiency </a:t>
            </a:r>
            <a:r>
              <a:rPr sz="1100" spc="-24" dirty="0">
                <a:solidFill>
                  <a:srgbClr val="3F3F3F"/>
                </a:solidFill>
                <a:latin typeface="Times New Roman"/>
                <a:cs typeface="Times New Roman"/>
              </a:rPr>
              <a:t>&amp; </a:t>
            </a:r>
            <a:r>
              <a:rPr sz="1000" spc="28" dirty="0">
                <a:solidFill>
                  <a:srgbClr val="3F3F3F"/>
                </a:solidFill>
                <a:latin typeface="Arial"/>
                <a:cs typeface="Arial"/>
              </a:rPr>
              <a:t>pricing</a:t>
            </a:r>
            <a:endParaRPr sz="1000">
              <a:latin typeface="Arial"/>
              <a:cs typeface="Arial"/>
            </a:endParaRPr>
          </a:p>
          <a:p>
            <a:pPr marL="12700" marR="20955">
              <a:lnSpc>
                <a:spcPct val="95825"/>
              </a:lnSpc>
              <a:spcBef>
                <a:spcPts val="874"/>
              </a:spcBef>
            </a:pPr>
            <a:r>
              <a:rPr sz="1000" spc="8" dirty="0">
                <a:solidFill>
                  <a:srgbClr val="3F3F3F"/>
                </a:solidFill>
                <a:latin typeface="Arial"/>
                <a:cs typeface="Arial"/>
              </a:rPr>
              <a:t>Previous  clients</a:t>
            </a:r>
            <a:endParaRPr sz="1000">
              <a:latin typeface="Arial"/>
              <a:cs typeface="Arial"/>
            </a:endParaRPr>
          </a:p>
        </p:txBody>
      </p:sp>
      <p:sp>
        <p:nvSpPr>
          <p:cNvPr id="7" name="object 7"/>
          <p:cNvSpPr txBox="1"/>
          <p:nvPr/>
        </p:nvSpPr>
        <p:spPr>
          <a:xfrm>
            <a:off x="4272788" y="3420824"/>
            <a:ext cx="5665278" cy="1025144"/>
          </a:xfrm>
          <a:prstGeom prst="rect">
            <a:avLst/>
          </a:prstGeom>
        </p:spPr>
        <p:txBody>
          <a:bodyPr wrap="square" lIns="0" tIns="8413" rIns="0" bIns="0" rtlCol="0">
            <a:noAutofit/>
          </a:bodyPr>
          <a:lstStyle/>
          <a:p>
            <a:pPr marL="12700">
              <a:lnSpc>
                <a:spcPts val="1325"/>
              </a:lnSpc>
            </a:pPr>
            <a:r>
              <a:rPr sz="1200" spc="-56" dirty="0">
                <a:solidFill>
                  <a:srgbClr val="3F3F3F"/>
                </a:solidFill>
                <a:latin typeface="Arial"/>
                <a:cs typeface="Arial"/>
              </a:rPr>
              <a:t>A</a:t>
            </a:r>
            <a:r>
              <a:rPr sz="1200" spc="-65" dirty="0">
                <a:solidFill>
                  <a:srgbClr val="3F3F3F"/>
                </a:solidFill>
                <a:latin typeface="Arial"/>
                <a:cs typeface="Arial"/>
              </a:rPr>
              <a:t>s</a:t>
            </a:r>
            <a:r>
              <a:rPr sz="1200" spc="215" dirty="0">
                <a:solidFill>
                  <a:srgbClr val="3F3F3F"/>
                </a:solidFill>
                <a:latin typeface="Arial"/>
                <a:cs typeface="Arial"/>
              </a:rPr>
              <a:t> </a:t>
            </a:r>
            <a:r>
              <a:rPr sz="1200" spc="19" dirty="0">
                <a:solidFill>
                  <a:srgbClr val="3F3F3F"/>
                </a:solidFill>
                <a:latin typeface="Arial"/>
                <a:cs typeface="Arial"/>
              </a:rPr>
              <a:t>c</a:t>
            </a:r>
            <a:r>
              <a:rPr sz="1200" spc="25" dirty="0">
                <a:solidFill>
                  <a:srgbClr val="3F3F3F"/>
                </a:solidFill>
                <a:latin typeface="Arial"/>
                <a:cs typeface="Arial"/>
              </a:rPr>
              <a:t>o</a:t>
            </a:r>
            <a:r>
              <a:rPr sz="1200" spc="29" dirty="0">
                <a:solidFill>
                  <a:srgbClr val="3F3F3F"/>
                </a:solidFill>
                <a:latin typeface="Arial"/>
                <a:cs typeface="Arial"/>
              </a:rPr>
              <a:t>n</a:t>
            </a:r>
            <a:r>
              <a:rPr sz="1200" spc="25" dirty="0">
                <a:solidFill>
                  <a:srgbClr val="3F3F3F"/>
                </a:solidFill>
                <a:latin typeface="Arial"/>
                <a:cs typeface="Arial"/>
              </a:rPr>
              <a:t>s</a:t>
            </a:r>
            <a:r>
              <a:rPr sz="1200" spc="29" dirty="0">
                <a:solidFill>
                  <a:srgbClr val="3F3F3F"/>
                </a:solidFill>
                <a:latin typeface="Arial"/>
                <a:cs typeface="Arial"/>
              </a:rPr>
              <a:t>u</a:t>
            </a:r>
            <a:r>
              <a:rPr sz="1200" spc="39" dirty="0">
                <a:solidFill>
                  <a:srgbClr val="3F3F3F"/>
                </a:solidFill>
                <a:latin typeface="Arial"/>
                <a:cs typeface="Arial"/>
              </a:rPr>
              <a:t>m</a:t>
            </a:r>
            <a:r>
              <a:rPr sz="1200" spc="25" dirty="0">
                <a:solidFill>
                  <a:srgbClr val="3F3F3F"/>
                </a:solidFill>
                <a:latin typeface="Arial"/>
                <a:cs typeface="Arial"/>
              </a:rPr>
              <a:t>e</a:t>
            </a:r>
            <a:r>
              <a:rPr sz="1200" spc="0" dirty="0">
                <a:solidFill>
                  <a:srgbClr val="3F3F3F"/>
                </a:solidFill>
                <a:latin typeface="Arial"/>
                <a:cs typeface="Arial"/>
              </a:rPr>
              <a:t>r </a:t>
            </a:r>
            <a:r>
              <a:rPr sz="1200" spc="41" dirty="0">
                <a:solidFill>
                  <a:srgbClr val="3F3F3F"/>
                </a:solidFill>
                <a:latin typeface="Arial"/>
                <a:cs typeface="Arial"/>
              </a:rPr>
              <a:t> </a:t>
            </a:r>
            <a:r>
              <a:rPr sz="1200" spc="-66" dirty="0">
                <a:solidFill>
                  <a:srgbClr val="3F3F3F"/>
                </a:solidFill>
                <a:latin typeface="Arial"/>
                <a:cs typeface="Arial"/>
              </a:rPr>
              <a:t>e</a:t>
            </a:r>
            <a:r>
              <a:rPr sz="1200" spc="48" dirty="0">
                <a:solidFill>
                  <a:srgbClr val="3F3F3F"/>
                </a:solidFill>
                <a:latin typeface="Arial"/>
                <a:cs typeface="Arial"/>
              </a:rPr>
              <a:t>x</a:t>
            </a:r>
            <a:r>
              <a:rPr sz="1200" spc="29" dirty="0">
                <a:solidFill>
                  <a:srgbClr val="3F3F3F"/>
                </a:solidFill>
                <a:latin typeface="Arial"/>
                <a:cs typeface="Arial"/>
              </a:rPr>
              <a:t>pe</a:t>
            </a:r>
            <a:r>
              <a:rPr sz="1200" spc="-22" dirty="0">
                <a:solidFill>
                  <a:srgbClr val="3F3F3F"/>
                </a:solidFill>
                <a:latin typeface="Arial"/>
                <a:cs typeface="Arial"/>
              </a:rPr>
              <a:t>c</a:t>
            </a:r>
            <a:r>
              <a:rPr sz="1200" spc="148" dirty="0">
                <a:solidFill>
                  <a:srgbClr val="3F3F3F"/>
                </a:solidFill>
                <a:latin typeface="Arial"/>
                <a:cs typeface="Arial"/>
              </a:rPr>
              <a:t>t</a:t>
            </a:r>
            <a:r>
              <a:rPr sz="1200" spc="-66" dirty="0">
                <a:solidFill>
                  <a:srgbClr val="3F3F3F"/>
                </a:solidFill>
                <a:latin typeface="Arial"/>
                <a:cs typeface="Arial"/>
              </a:rPr>
              <a:t>a</a:t>
            </a:r>
            <a:r>
              <a:rPr sz="1200" spc="218" dirty="0">
                <a:solidFill>
                  <a:srgbClr val="3F3F3F"/>
                </a:solidFill>
                <a:latin typeface="Arial"/>
                <a:cs typeface="Arial"/>
              </a:rPr>
              <a:t>t</a:t>
            </a:r>
            <a:r>
              <a:rPr sz="1200" spc="-25" dirty="0">
                <a:solidFill>
                  <a:srgbClr val="3F3F3F"/>
                </a:solidFill>
                <a:latin typeface="Arial"/>
                <a:cs typeface="Arial"/>
              </a:rPr>
              <a:t>i</a:t>
            </a:r>
            <a:r>
              <a:rPr sz="1200" spc="122" dirty="0">
                <a:solidFill>
                  <a:srgbClr val="3F3F3F"/>
                </a:solidFill>
                <a:latin typeface="Arial"/>
                <a:cs typeface="Arial"/>
              </a:rPr>
              <a:t>o</a:t>
            </a:r>
            <a:r>
              <a:rPr sz="1200" spc="29" dirty="0">
                <a:solidFill>
                  <a:srgbClr val="3F3F3F"/>
                </a:solidFill>
                <a:latin typeface="Arial"/>
                <a:cs typeface="Arial"/>
              </a:rPr>
              <a:t>n</a:t>
            </a:r>
            <a:r>
              <a:rPr sz="1200" spc="-89" dirty="0">
                <a:solidFill>
                  <a:srgbClr val="3F3F3F"/>
                </a:solidFill>
                <a:latin typeface="Arial"/>
                <a:cs typeface="Arial"/>
              </a:rPr>
              <a:t>s</a:t>
            </a:r>
            <a:r>
              <a:rPr sz="1200" spc="0" dirty="0">
                <a:solidFill>
                  <a:srgbClr val="3F3F3F"/>
                </a:solidFill>
                <a:latin typeface="Arial"/>
                <a:cs typeface="Arial"/>
              </a:rPr>
              <a:t>  </a:t>
            </a:r>
            <a:r>
              <a:rPr sz="1200" spc="-19" dirty="0">
                <a:solidFill>
                  <a:srgbClr val="3F3F3F"/>
                </a:solidFill>
                <a:latin typeface="Arial"/>
                <a:cs typeface="Arial"/>
              </a:rPr>
              <a:t> </a:t>
            </a:r>
            <a:r>
              <a:rPr sz="1200" spc="-5" dirty="0">
                <a:solidFill>
                  <a:srgbClr val="3F3F3F"/>
                </a:solidFill>
                <a:latin typeface="Arial"/>
                <a:cs typeface="Arial"/>
              </a:rPr>
              <a:t>r</a:t>
            </a:r>
            <a:r>
              <a:rPr sz="1200" spc="-4" dirty="0">
                <a:solidFill>
                  <a:srgbClr val="3F3F3F"/>
                </a:solidFill>
                <a:latin typeface="Arial"/>
                <a:cs typeface="Arial"/>
              </a:rPr>
              <a:t>i</a:t>
            </a:r>
            <a:r>
              <a:rPr sz="1200" spc="-6" dirty="0">
                <a:solidFill>
                  <a:srgbClr val="3F3F3F"/>
                </a:solidFill>
                <a:latin typeface="Arial"/>
                <a:cs typeface="Arial"/>
              </a:rPr>
              <a:t>s</a:t>
            </a:r>
            <a:r>
              <a:rPr sz="1200" spc="-10" dirty="0">
                <a:solidFill>
                  <a:srgbClr val="3F3F3F"/>
                </a:solidFill>
                <a:latin typeface="Arial"/>
                <a:cs typeface="Arial"/>
              </a:rPr>
              <a:t>e</a:t>
            </a:r>
            <a:r>
              <a:rPr sz="1200" spc="-16" dirty="0">
                <a:solidFill>
                  <a:srgbClr val="3F3F3F"/>
                </a:solidFill>
                <a:latin typeface="Arial"/>
                <a:cs typeface="Arial"/>
              </a:rPr>
              <a:t>,</a:t>
            </a:r>
            <a:r>
              <a:rPr sz="1200" spc="251"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128" dirty="0">
                <a:solidFill>
                  <a:srgbClr val="3F3F3F"/>
                </a:solidFill>
                <a:latin typeface="Arial"/>
                <a:cs typeface="Arial"/>
              </a:rPr>
              <a:t>m</a:t>
            </a:r>
            <a:r>
              <a:rPr sz="1200" spc="50" dirty="0">
                <a:solidFill>
                  <a:srgbClr val="3F3F3F"/>
                </a:solidFill>
                <a:latin typeface="Arial"/>
                <a:cs typeface="Arial"/>
              </a:rPr>
              <a:t>p</a:t>
            </a:r>
            <a:r>
              <a:rPr sz="1200" spc="3" dirty="0">
                <a:solidFill>
                  <a:srgbClr val="3F3F3F"/>
                </a:solidFill>
                <a:latin typeface="Arial"/>
                <a:cs typeface="Arial"/>
              </a:rPr>
              <a:t>a</a:t>
            </a:r>
            <a:r>
              <a:rPr sz="1200" spc="75" dirty="0">
                <a:solidFill>
                  <a:srgbClr val="3F3F3F"/>
                </a:solidFill>
                <a:latin typeface="Arial"/>
                <a:cs typeface="Arial"/>
              </a:rPr>
              <a:t>n</a:t>
            </a:r>
            <a:r>
              <a:rPr sz="1200" spc="43" dirty="0">
                <a:solidFill>
                  <a:srgbClr val="3F3F3F"/>
                </a:solidFill>
                <a:latin typeface="Arial"/>
                <a:cs typeface="Arial"/>
              </a:rPr>
              <a:t>i</a:t>
            </a:r>
            <a:r>
              <a:rPr sz="1200" spc="29" dirty="0">
                <a:solidFill>
                  <a:srgbClr val="3F3F3F"/>
                </a:solidFill>
                <a:latin typeface="Arial"/>
                <a:cs typeface="Arial"/>
              </a:rPr>
              <a:t>e</a:t>
            </a:r>
            <a:r>
              <a:rPr sz="1200" spc="-137" dirty="0">
                <a:solidFill>
                  <a:srgbClr val="3F3F3F"/>
                </a:solidFill>
                <a:latin typeface="Arial"/>
                <a:cs typeface="Arial"/>
              </a:rPr>
              <a:t>s</a:t>
            </a:r>
            <a:r>
              <a:rPr sz="1200" spc="0" dirty="0">
                <a:solidFill>
                  <a:srgbClr val="3F3F3F"/>
                </a:solidFill>
                <a:latin typeface="Arial"/>
                <a:cs typeface="Arial"/>
              </a:rPr>
              <a:t> </a:t>
            </a:r>
            <a:r>
              <a:rPr sz="1200" spc="119" dirty="0">
                <a:solidFill>
                  <a:srgbClr val="3F3F3F"/>
                </a:solidFill>
                <a:latin typeface="Arial"/>
                <a:cs typeface="Arial"/>
              </a:rPr>
              <a:t> </a:t>
            </a:r>
            <a:r>
              <a:rPr sz="1200" spc="19" dirty="0">
                <a:solidFill>
                  <a:srgbClr val="3F3F3F"/>
                </a:solidFill>
                <a:latin typeface="Arial"/>
                <a:cs typeface="Arial"/>
              </a:rPr>
              <a:t>c</a:t>
            </a:r>
            <a:r>
              <a:rPr sz="1200" spc="29" dirty="0">
                <a:solidFill>
                  <a:srgbClr val="3F3F3F"/>
                </a:solidFill>
                <a:latin typeface="Arial"/>
                <a:cs typeface="Arial"/>
              </a:rPr>
              <a:t>o</a:t>
            </a:r>
            <a:r>
              <a:rPr sz="1200" spc="44" dirty="0">
                <a:solidFill>
                  <a:srgbClr val="3F3F3F"/>
                </a:solidFill>
                <a:latin typeface="Arial"/>
                <a:cs typeface="Arial"/>
              </a:rPr>
              <a:t>m</a:t>
            </a:r>
            <a:r>
              <a:rPr sz="1200" spc="0" dirty="0">
                <a:solidFill>
                  <a:srgbClr val="3F3F3F"/>
                </a:solidFill>
                <a:latin typeface="Arial"/>
                <a:cs typeface="Arial"/>
              </a:rPr>
              <a:t>e</a:t>
            </a:r>
            <a:r>
              <a:rPr sz="1200" spc="216" dirty="0">
                <a:solidFill>
                  <a:srgbClr val="3F3F3F"/>
                </a:solidFill>
                <a:latin typeface="Arial"/>
                <a:cs typeface="Arial"/>
              </a:rPr>
              <a:t> </a:t>
            </a:r>
            <a:r>
              <a:rPr sz="1200" spc="25" dirty="0">
                <a:solidFill>
                  <a:srgbClr val="3F3F3F"/>
                </a:solidFill>
                <a:latin typeface="Arial"/>
                <a:cs typeface="Arial"/>
              </a:rPr>
              <a:t>und</a:t>
            </a:r>
            <a:r>
              <a:rPr sz="1200" spc="29" dirty="0">
                <a:solidFill>
                  <a:srgbClr val="3F3F3F"/>
                </a:solidFill>
                <a:latin typeface="Arial"/>
                <a:cs typeface="Arial"/>
              </a:rPr>
              <a:t>e</a:t>
            </a:r>
            <a:r>
              <a:rPr sz="1200" spc="0" dirty="0">
                <a:solidFill>
                  <a:srgbClr val="3F3F3F"/>
                </a:solidFill>
                <a:latin typeface="Arial"/>
                <a:cs typeface="Arial"/>
              </a:rPr>
              <a:t>r </a:t>
            </a:r>
            <a:r>
              <a:rPr sz="1200" spc="26" dirty="0">
                <a:solidFill>
                  <a:srgbClr val="3F3F3F"/>
                </a:solidFill>
                <a:latin typeface="Arial"/>
                <a:cs typeface="Arial"/>
              </a:rPr>
              <a:t> </a:t>
            </a:r>
            <a:r>
              <a:rPr sz="1200" spc="-49" dirty="0">
                <a:solidFill>
                  <a:srgbClr val="3F3F3F"/>
                </a:solidFill>
                <a:latin typeface="Arial"/>
                <a:cs typeface="Arial"/>
              </a:rPr>
              <a:t>i</a:t>
            </a:r>
            <a:r>
              <a:rPr sz="1200" spc="50" dirty="0">
                <a:solidFill>
                  <a:srgbClr val="3F3F3F"/>
                </a:solidFill>
                <a:latin typeface="Arial"/>
                <a:cs typeface="Arial"/>
              </a:rPr>
              <a:t>n</a:t>
            </a:r>
            <a:r>
              <a:rPr sz="1200" spc="72" dirty="0">
                <a:solidFill>
                  <a:srgbClr val="3F3F3F"/>
                </a:solidFill>
                <a:latin typeface="Arial"/>
                <a:cs typeface="Arial"/>
              </a:rPr>
              <a:t>c</a:t>
            </a:r>
            <a:r>
              <a:rPr sz="1200" spc="77" dirty="0">
                <a:solidFill>
                  <a:srgbClr val="3F3F3F"/>
                </a:solidFill>
                <a:latin typeface="Arial"/>
                <a:cs typeface="Arial"/>
              </a:rPr>
              <a:t>r</a:t>
            </a:r>
            <a:r>
              <a:rPr sz="1200" spc="29" dirty="0">
                <a:solidFill>
                  <a:srgbClr val="3F3F3F"/>
                </a:solidFill>
                <a:latin typeface="Arial"/>
                <a:cs typeface="Arial"/>
              </a:rPr>
              <a:t>e</a:t>
            </a:r>
            <a:r>
              <a:rPr sz="1200" spc="-41" dirty="0">
                <a:solidFill>
                  <a:srgbClr val="3F3F3F"/>
                </a:solidFill>
                <a:latin typeface="Arial"/>
                <a:cs typeface="Arial"/>
              </a:rPr>
              <a:t>a</a:t>
            </a:r>
            <a:r>
              <a:rPr sz="1200" spc="0" dirty="0">
                <a:solidFill>
                  <a:srgbClr val="3F3F3F"/>
                </a:solidFill>
                <a:latin typeface="Arial"/>
                <a:cs typeface="Arial"/>
              </a:rPr>
              <a:t>s</a:t>
            </a:r>
            <a:r>
              <a:rPr sz="1200" spc="50" dirty="0">
                <a:solidFill>
                  <a:srgbClr val="3F3F3F"/>
                </a:solidFill>
                <a:latin typeface="Arial"/>
                <a:cs typeface="Arial"/>
              </a:rPr>
              <a:t>e</a:t>
            </a:r>
            <a:r>
              <a:rPr sz="1200" spc="-66" dirty="0">
                <a:solidFill>
                  <a:srgbClr val="3F3F3F"/>
                </a:solidFill>
                <a:latin typeface="Arial"/>
                <a:cs typeface="Arial"/>
              </a:rPr>
              <a:t>d</a:t>
            </a:r>
            <a:r>
              <a:rPr sz="1200" spc="0" dirty="0">
                <a:solidFill>
                  <a:srgbClr val="3F3F3F"/>
                </a:solidFill>
                <a:latin typeface="Arial"/>
                <a:cs typeface="Arial"/>
              </a:rPr>
              <a:t>  </a:t>
            </a:r>
            <a:r>
              <a:rPr sz="1200" spc="-159" dirty="0">
                <a:solidFill>
                  <a:srgbClr val="3F3F3F"/>
                </a:solidFill>
                <a:latin typeface="Arial"/>
                <a:cs typeface="Arial"/>
              </a:rPr>
              <a:t> </a:t>
            </a:r>
            <a:r>
              <a:rPr sz="1200" spc="-16" dirty="0">
                <a:solidFill>
                  <a:srgbClr val="3F3F3F"/>
                </a:solidFill>
                <a:latin typeface="Arial"/>
                <a:cs typeface="Arial"/>
              </a:rPr>
              <a:t>p</a:t>
            </a:r>
            <a:r>
              <a:rPr sz="1200" spc="126" dirty="0">
                <a:solidFill>
                  <a:srgbClr val="3F3F3F"/>
                </a:solidFill>
                <a:latin typeface="Arial"/>
                <a:cs typeface="Arial"/>
              </a:rPr>
              <a:t>r</a:t>
            </a:r>
            <a:r>
              <a:rPr sz="1200" spc="3" dirty="0">
                <a:solidFill>
                  <a:srgbClr val="3F3F3F"/>
                </a:solidFill>
                <a:latin typeface="Arial"/>
                <a:cs typeface="Arial"/>
              </a:rPr>
              <a:t>e</a:t>
            </a:r>
            <a:r>
              <a:rPr sz="1200" spc="-22" dirty="0">
                <a:solidFill>
                  <a:srgbClr val="3F3F3F"/>
                </a:solidFill>
                <a:latin typeface="Arial"/>
                <a:cs typeface="Arial"/>
              </a:rPr>
              <a:t>s</a:t>
            </a:r>
            <a:r>
              <a:rPr sz="1200" spc="25" dirty="0">
                <a:solidFill>
                  <a:srgbClr val="3F3F3F"/>
                </a:solidFill>
                <a:latin typeface="Arial"/>
                <a:cs typeface="Arial"/>
              </a:rPr>
              <a:t>s</a:t>
            </a:r>
            <a:r>
              <a:rPr sz="1200" spc="75" dirty="0">
                <a:solidFill>
                  <a:srgbClr val="3F3F3F"/>
                </a:solidFill>
                <a:latin typeface="Arial"/>
                <a:cs typeface="Arial"/>
              </a:rPr>
              <a:t>u</a:t>
            </a:r>
            <a:r>
              <a:rPr sz="1200" spc="126" dirty="0">
                <a:solidFill>
                  <a:srgbClr val="3F3F3F"/>
                </a:solidFill>
                <a:latin typeface="Arial"/>
                <a:cs typeface="Arial"/>
              </a:rPr>
              <a:t>r</a:t>
            </a:r>
            <a:r>
              <a:rPr sz="1200" spc="-46" dirty="0">
                <a:solidFill>
                  <a:srgbClr val="3F3F3F"/>
                </a:solidFill>
                <a:latin typeface="Arial"/>
                <a:cs typeface="Arial"/>
              </a:rPr>
              <a:t>e</a:t>
            </a:r>
            <a:endParaRPr sz="1200" dirty="0">
              <a:latin typeface="Arial"/>
              <a:cs typeface="Arial"/>
            </a:endParaRPr>
          </a:p>
          <a:p>
            <a:pPr marL="21843" marR="144292" indent="-9143">
              <a:lnSpc>
                <a:spcPts val="1379"/>
              </a:lnSpc>
              <a:spcBef>
                <a:spcPts val="183"/>
              </a:spcBef>
            </a:pPr>
            <a:r>
              <a:rPr sz="1200" spc="38" dirty="0">
                <a:solidFill>
                  <a:srgbClr val="3F3F3F"/>
                </a:solidFill>
                <a:latin typeface="Arial"/>
                <a:cs typeface="Arial"/>
              </a:rPr>
              <a:t>to deliver  products  to market  faster,  with  more features,  more  product </a:t>
            </a:r>
            <a:endParaRPr sz="1200" dirty="0">
              <a:latin typeface="Arial"/>
              <a:cs typeface="Arial"/>
            </a:endParaRPr>
          </a:p>
          <a:p>
            <a:pPr marL="21843" marR="144292">
              <a:lnSpc>
                <a:spcPts val="1379"/>
              </a:lnSpc>
              <a:spcBef>
                <a:spcPts val="311"/>
              </a:spcBef>
            </a:pPr>
            <a:r>
              <a:rPr sz="1200" spc="-72" dirty="0">
                <a:solidFill>
                  <a:srgbClr val="3F3F3F"/>
                </a:solidFill>
                <a:latin typeface="Arial"/>
                <a:cs typeface="Arial"/>
              </a:rPr>
              <a:t>l</a:t>
            </a:r>
            <a:r>
              <a:rPr sz="1200" spc="43" dirty="0">
                <a:solidFill>
                  <a:srgbClr val="3F3F3F"/>
                </a:solidFill>
                <a:latin typeface="Arial"/>
                <a:cs typeface="Arial"/>
              </a:rPr>
              <a:t>i</a:t>
            </a:r>
            <a:r>
              <a:rPr sz="1200" spc="50" dirty="0">
                <a:solidFill>
                  <a:srgbClr val="3F3F3F"/>
                </a:solidFill>
                <a:latin typeface="Arial"/>
                <a:cs typeface="Arial"/>
              </a:rPr>
              <a:t>ne</a:t>
            </a:r>
            <a:r>
              <a:rPr sz="1200" spc="-137" dirty="0">
                <a:solidFill>
                  <a:srgbClr val="3F3F3F"/>
                </a:solidFill>
                <a:latin typeface="Arial"/>
                <a:cs typeface="Arial"/>
              </a:rPr>
              <a:t>s</a:t>
            </a:r>
            <a:r>
              <a:rPr sz="1200" spc="0" dirty="0">
                <a:solidFill>
                  <a:srgbClr val="3F3F3F"/>
                </a:solidFill>
                <a:latin typeface="Arial"/>
                <a:cs typeface="Arial"/>
              </a:rPr>
              <a:t> </a:t>
            </a:r>
            <a:r>
              <a:rPr sz="1200" spc="50"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r>
              <a:rPr sz="1200" spc="212" dirty="0">
                <a:solidFill>
                  <a:srgbClr val="3F3F3F"/>
                </a:solidFill>
                <a:latin typeface="Arial"/>
                <a:cs typeface="Arial"/>
              </a:rPr>
              <a:t> </a:t>
            </a:r>
            <a:r>
              <a:rPr sz="1200" spc="-98" dirty="0">
                <a:solidFill>
                  <a:srgbClr val="3F3F3F"/>
                </a:solidFill>
                <a:latin typeface="Arial"/>
                <a:cs typeface="Arial"/>
              </a:rPr>
              <a:t>l</a:t>
            </a:r>
            <a:r>
              <a:rPr sz="1200" spc="97" dirty="0">
                <a:solidFill>
                  <a:srgbClr val="3F3F3F"/>
                </a:solidFill>
                <a:latin typeface="Arial"/>
                <a:cs typeface="Arial"/>
              </a:rPr>
              <a:t>o</a:t>
            </a:r>
            <a:r>
              <a:rPr sz="1200" spc="186" dirty="0">
                <a:solidFill>
                  <a:srgbClr val="3F3F3F"/>
                </a:solidFill>
                <a:latin typeface="Arial"/>
                <a:cs typeface="Arial"/>
              </a:rPr>
              <a:t>w</a:t>
            </a:r>
            <a:r>
              <a:rPr sz="1200" spc="29" dirty="0">
                <a:solidFill>
                  <a:srgbClr val="3F3F3F"/>
                </a:solidFill>
                <a:latin typeface="Arial"/>
                <a:cs typeface="Arial"/>
              </a:rPr>
              <a:t>e</a:t>
            </a:r>
            <a:r>
              <a:rPr sz="1200" spc="38" dirty="0">
                <a:solidFill>
                  <a:srgbClr val="3F3F3F"/>
                </a:solidFill>
                <a:latin typeface="Arial"/>
                <a:cs typeface="Arial"/>
              </a:rPr>
              <a:t>r</a:t>
            </a:r>
            <a:r>
              <a:rPr sz="1200" spc="0" dirty="0">
                <a:solidFill>
                  <a:srgbClr val="3F3F3F"/>
                </a:solidFill>
                <a:latin typeface="Arial"/>
                <a:cs typeface="Arial"/>
              </a:rPr>
              <a:t> </a:t>
            </a:r>
            <a:r>
              <a:rPr sz="1200" spc="-94" dirty="0">
                <a:solidFill>
                  <a:srgbClr val="3F3F3F"/>
                </a:solidFill>
                <a:latin typeface="Arial"/>
                <a:cs typeface="Arial"/>
              </a:rPr>
              <a:t> </a:t>
            </a:r>
            <a:r>
              <a:rPr sz="1200" spc="-45" dirty="0">
                <a:solidFill>
                  <a:srgbClr val="3F3F3F"/>
                </a:solidFill>
                <a:latin typeface="Arial"/>
                <a:cs typeface="Arial"/>
              </a:rPr>
              <a:t>c</a:t>
            </a:r>
            <a:r>
              <a:rPr sz="1200" spc="50" dirty="0">
                <a:solidFill>
                  <a:srgbClr val="3F3F3F"/>
                </a:solidFill>
                <a:latin typeface="Arial"/>
                <a:cs typeface="Arial"/>
              </a:rPr>
              <a:t>o</a:t>
            </a:r>
            <a:r>
              <a:rPr sz="1200" spc="-22" dirty="0">
                <a:solidFill>
                  <a:srgbClr val="3F3F3F"/>
                </a:solidFill>
                <a:latin typeface="Arial"/>
                <a:cs typeface="Arial"/>
              </a:rPr>
              <a:t>s</a:t>
            </a:r>
            <a:r>
              <a:rPr sz="1200" spc="195" dirty="0">
                <a:solidFill>
                  <a:srgbClr val="3F3F3F"/>
                </a:solidFill>
                <a:latin typeface="Arial"/>
                <a:cs typeface="Arial"/>
              </a:rPr>
              <a:t>t</a:t>
            </a:r>
            <a:r>
              <a:rPr sz="1200" spc="-126" dirty="0">
                <a:solidFill>
                  <a:srgbClr val="3F3F3F"/>
                </a:solidFill>
                <a:latin typeface="Arial"/>
                <a:cs typeface="Arial"/>
              </a:rPr>
              <a:t>.</a:t>
            </a:r>
            <a:r>
              <a:rPr sz="1200" spc="0" dirty="0">
                <a:solidFill>
                  <a:srgbClr val="3F3F3F"/>
                </a:solidFill>
                <a:latin typeface="Arial"/>
                <a:cs typeface="Arial"/>
              </a:rPr>
              <a:t> </a:t>
            </a:r>
            <a:r>
              <a:rPr sz="1200" spc="-125"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223" dirty="0">
                <a:solidFill>
                  <a:srgbClr val="3F3F3F"/>
                </a:solidFill>
                <a:latin typeface="Arial"/>
                <a:cs typeface="Arial"/>
              </a:rPr>
              <a:t> </a:t>
            </a:r>
            <a:r>
              <a:rPr sz="1200" spc="19" dirty="0">
                <a:solidFill>
                  <a:srgbClr val="3F3F3F"/>
                </a:solidFill>
                <a:latin typeface="Arial"/>
                <a:cs typeface="Arial"/>
              </a:rPr>
              <a:t>h</a:t>
            </a:r>
            <a:r>
              <a:rPr sz="1200" spc="29" dirty="0">
                <a:solidFill>
                  <a:srgbClr val="3F3F3F"/>
                </a:solidFill>
                <a:latin typeface="Arial"/>
                <a:cs typeface="Arial"/>
              </a:rPr>
              <a:t>e</a:t>
            </a:r>
            <a:r>
              <a:rPr sz="1200" spc="9" dirty="0">
                <a:solidFill>
                  <a:srgbClr val="3F3F3F"/>
                </a:solidFill>
                <a:latin typeface="Arial"/>
                <a:cs typeface="Arial"/>
              </a:rPr>
              <a:t>l</a:t>
            </a:r>
            <a:r>
              <a:rPr sz="1200" spc="0" dirty="0">
                <a:solidFill>
                  <a:srgbClr val="3F3F3F"/>
                </a:solidFill>
                <a:latin typeface="Arial"/>
                <a:cs typeface="Arial"/>
              </a:rPr>
              <a:t>p</a:t>
            </a:r>
            <a:r>
              <a:rPr sz="1200" spc="218" dirty="0">
                <a:solidFill>
                  <a:srgbClr val="3F3F3F"/>
                </a:solidFill>
                <a:latin typeface="Arial"/>
                <a:cs typeface="Arial"/>
              </a:rPr>
              <a:t> </a:t>
            </a:r>
            <a:r>
              <a:rPr sz="1200" spc="29" dirty="0">
                <a:solidFill>
                  <a:srgbClr val="3F3F3F"/>
                </a:solidFill>
                <a:latin typeface="Arial"/>
                <a:cs typeface="Arial"/>
              </a:rPr>
              <a:t>o</a:t>
            </a:r>
            <a:r>
              <a:rPr sz="1200" spc="25" dirty="0">
                <a:solidFill>
                  <a:srgbClr val="3F3F3F"/>
                </a:solidFill>
                <a:latin typeface="Arial"/>
                <a:cs typeface="Arial"/>
              </a:rPr>
              <a:t>u</a:t>
            </a:r>
            <a:r>
              <a:rPr sz="1200" spc="0" dirty="0">
                <a:solidFill>
                  <a:srgbClr val="3F3F3F"/>
                </a:solidFill>
                <a:latin typeface="Arial"/>
                <a:cs typeface="Arial"/>
              </a:rPr>
              <a:t>r</a:t>
            </a:r>
            <a:r>
              <a:rPr sz="1200" spc="279"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16" dirty="0">
                <a:solidFill>
                  <a:srgbClr val="3F3F3F"/>
                </a:solidFill>
                <a:latin typeface="Arial"/>
                <a:cs typeface="Arial"/>
              </a:rPr>
              <a:t>n</a:t>
            </a:r>
            <a:r>
              <a:rPr sz="1200" spc="195" dirty="0">
                <a:solidFill>
                  <a:srgbClr val="3F3F3F"/>
                </a:solidFill>
                <a:latin typeface="Arial"/>
                <a:cs typeface="Arial"/>
              </a:rPr>
              <a:t>t</a:t>
            </a:r>
            <a:r>
              <a:rPr sz="1200" spc="-137" dirty="0">
                <a:solidFill>
                  <a:srgbClr val="3F3F3F"/>
                </a:solidFill>
                <a:latin typeface="Arial"/>
                <a:cs typeface="Arial"/>
              </a:rPr>
              <a:t>s</a:t>
            </a:r>
            <a:r>
              <a:rPr sz="1200" spc="0" dirty="0">
                <a:solidFill>
                  <a:srgbClr val="3F3F3F"/>
                </a:solidFill>
                <a:latin typeface="Arial"/>
                <a:cs typeface="Arial"/>
              </a:rPr>
              <a:t> </a:t>
            </a:r>
            <a:r>
              <a:rPr sz="1200" spc="94" dirty="0">
                <a:solidFill>
                  <a:srgbClr val="3F3F3F"/>
                </a:solidFill>
                <a:latin typeface="Arial"/>
                <a:cs typeface="Arial"/>
              </a:rPr>
              <a:t> </a:t>
            </a:r>
            <a:r>
              <a:rPr sz="1200" spc="142" dirty="0">
                <a:solidFill>
                  <a:srgbClr val="3F3F3F"/>
                </a:solidFill>
                <a:latin typeface="Arial"/>
                <a:cs typeface="Arial"/>
              </a:rPr>
              <a:t>w</a:t>
            </a:r>
            <a:r>
              <a:rPr sz="1200" spc="-4" dirty="0">
                <a:solidFill>
                  <a:srgbClr val="3F3F3F"/>
                </a:solidFill>
                <a:latin typeface="Arial"/>
                <a:cs typeface="Arial"/>
              </a:rPr>
              <a:t>i</a:t>
            </a:r>
            <a:r>
              <a:rPr sz="1200" spc="195" dirty="0">
                <a:solidFill>
                  <a:srgbClr val="3F3F3F"/>
                </a:solidFill>
                <a:latin typeface="Arial"/>
                <a:cs typeface="Arial"/>
              </a:rPr>
              <a:t>t</a:t>
            </a:r>
            <a:r>
              <a:rPr sz="1200" spc="-86" dirty="0">
                <a:solidFill>
                  <a:srgbClr val="3F3F3F"/>
                </a:solidFill>
                <a:latin typeface="Arial"/>
                <a:cs typeface="Arial"/>
              </a:rPr>
              <a:t>h</a:t>
            </a:r>
            <a:r>
              <a:rPr sz="1200" spc="0" dirty="0">
                <a:solidFill>
                  <a:srgbClr val="3F3F3F"/>
                </a:solidFill>
                <a:latin typeface="Arial"/>
                <a:cs typeface="Arial"/>
              </a:rPr>
              <a:t> </a:t>
            </a:r>
            <a:r>
              <a:rPr sz="1200" spc="-44" dirty="0">
                <a:solidFill>
                  <a:srgbClr val="3F3F3F"/>
                </a:solidFill>
                <a:latin typeface="Arial"/>
                <a:cs typeface="Arial"/>
              </a:rPr>
              <a:t> </a:t>
            </a:r>
            <a:r>
              <a:rPr sz="1200" spc="-45" dirty="0">
                <a:solidFill>
                  <a:srgbClr val="3F3F3F"/>
                </a:solidFill>
                <a:latin typeface="Arial"/>
                <a:cs typeface="Arial"/>
              </a:rPr>
              <a:t>s</a:t>
            </a:r>
            <a:r>
              <a:rPr sz="1200" spc="75" dirty="0">
                <a:solidFill>
                  <a:srgbClr val="3F3F3F"/>
                </a:solidFill>
                <a:latin typeface="Arial"/>
                <a:cs typeface="Arial"/>
              </a:rPr>
              <a:t>p</a:t>
            </a:r>
            <a:r>
              <a:rPr sz="1200" spc="29" dirty="0">
                <a:solidFill>
                  <a:srgbClr val="3F3F3F"/>
                </a:solidFill>
                <a:latin typeface="Arial"/>
                <a:cs typeface="Arial"/>
              </a:rPr>
              <a:t>e</a:t>
            </a:r>
            <a:r>
              <a:rPr sz="1200" spc="-23" dirty="0">
                <a:solidFill>
                  <a:srgbClr val="3F3F3F"/>
                </a:solidFill>
                <a:latin typeface="Arial"/>
                <a:cs typeface="Arial"/>
              </a:rPr>
              <a:t>c</a:t>
            </a:r>
            <a:r>
              <a:rPr sz="1200" spc="18" dirty="0">
                <a:solidFill>
                  <a:srgbClr val="3F3F3F"/>
                </a:solidFill>
                <a:latin typeface="Arial"/>
                <a:cs typeface="Arial"/>
              </a:rPr>
              <a:t>i</a:t>
            </a:r>
            <a:r>
              <a:rPr sz="1200" spc="78" dirty="0">
                <a:solidFill>
                  <a:srgbClr val="3F3F3F"/>
                </a:solidFill>
                <a:latin typeface="Arial"/>
                <a:cs typeface="Arial"/>
              </a:rPr>
              <a:t>f</a:t>
            </a:r>
            <a:r>
              <a:rPr sz="1200" spc="87" dirty="0">
                <a:solidFill>
                  <a:srgbClr val="3F3F3F"/>
                </a:solidFill>
                <a:latin typeface="Arial"/>
                <a:cs typeface="Arial"/>
              </a:rPr>
              <a:t>i</a:t>
            </a:r>
            <a:r>
              <a:rPr sz="1200" spc="0" dirty="0">
                <a:solidFill>
                  <a:srgbClr val="3F3F3F"/>
                </a:solidFill>
                <a:latin typeface="Arial"/>
                <a:cs typeface="Arial"/>
              </a:rPr>
              <a:t>c</a:t>
            </a:r>
            <a:r>
              <a:rPr sz="1200" spc="-41" dirty="0">
                <a:solidFill>
                  <a:srgbClr val="3F3F3F"/>
                </a:solidFill>
                <a:latin typeface="Arial"/>
                <a:cs typeface="Arial"/>
              </a:rPr>
              <a:t>a</a:t>
            </a:r>
            <a:r>
              <a:rPr sz="1200" spc="195" dirty="0">
                <a:solidFill>
                  <a:srgbClr val="3F3F3F"/>
                </a:solidFill>
                <a:latin typeface="Arial"/>
                <a:cs typeface="Arial"/>
              </a:rPr>
              <a:t>t</a:t>
            </a:r>
            <a:r>
              <a:rPr sz="1200" spc="-4" dirty="0">
                <a:solidFill>
                  <a:srgbClr val="3F3F3F"/>
                </a:solidFill>
                <a:latin typeface="Arial"/>
                <a:cs typeface="Arial"/>
              </a:rPr>
              <a:t>i</a:t>
            </a:r>
            <a:r>
              <a:rPr sz="1200" spc="97" dirty="0">
                <a:solidFill>
                  <a:srgbClr val="3F3F3F"/>
                </a:solidFill>
                <a:latin typeface="Arial"/>
                <a:cs typeface="Arial"/>
              </a:rPr>
              <a:t>o</a:t>
            </a:r>
            <a:r>
              <a:rPr sz="1200" spc="-46" dirty="0">
                <a:solidFill>
                  <a:srgbClr val="3F3F3F"/>
                </a:solidFill>
                <a:latin typeface="Arial"/>
                <a:cs typeface="Arial"/>
              </a:rPr>
              <a:t>n</a:t>
            </a:r>
            <a:r>
              <a:rPr sz="1200" spc="0" dirty="0">
                <a:solidFill>
                  <a:srgbClr val="3F3F3F"/>
                </a:solidFill>
                <a:latin typeface="Arial"/>
                <a:cs typeface="Arial"/>
              </a:rPr>
              <a:t>  </a:t>
            </a:r>
            <a:r>
              <a:rPr sz="1200" spc="-129" dirty="0">
                <a:solidFill>
                  <a:srgbClr val="3F3F3F"/>
                </a:solidFill>
                <a:latin typeface="Arial"/>
                <a:cs typeface="Arial"/>
              </a:rPr>
              <a:t> </a:t>
            </a:r>
            <a:r>
              <a:rPr sz="1200" spc="-16" dirty="0">
                <a:solidFill>
                  <a:srgbClr val="3F3F3F"/>
                </a:solidFill>
                <a:latin typeface="Arial"/>
                <a:cs typeface="Arial"/>
              </a:rPr>
              <a:t>d</a:t>
            </a:r>
            <a:r>
              <a:rPr sz="1200" spc="29" dirty="0">
                <a:solidFill>
                  <a:srgbClr val="3F3F3F"/>
                </a:solidFill>
                <a:latin typeface="Arial"/>
                <a:cs typeface="Arial"/>
              </a:rPr>
              <a:t>e</a:t>
            </a:r>
            <a:r>
              <a:rPr sz="1200" spc="72" dirty="0">
                <a:solidFill>
                  <a:srgbClr val="3F3F3F"/>
                </a:solidFill>
                <a:latin typeface="Arial"/>
                <a:cs typeface="Arial"/>
              </a:rPr>
              <a:t>v</a:t>
            </a:r>
            <a:r>
              <a:rPr sz="1200" spc="50" dirty="0">
                <a:solidFill>
                  <a:srgbClr val="3F3F3F"/>
                </a:solidFill>
                <a:latin typeface="Arial"/>
                <a:cs typeface="Arial"/>
              </a:rPr>
              <a:t>e</a:t>
            </a:r>
            <a:r>
              <a:rPr sz="1200" spc="-4" dirty="0">
                <a:solidFill>
                  <a:srgbClr val="3F3F3F"/>
                </a:solidFill>
                <a:latin typeface="Arial"/>
                <a:cs typeface="Arial"/>
              </a:rPr>
              <a:t>l</a:t>
            </a:r>
            <a:r>
              <a:rPr sz="1200" spc="97" dirty="0">
                <a:solidFill>
                  <a:srgbClr val="3F3F3F"/>
                </a:solidFill>
                <a:latin typeface="Arial"/>
                <a:cs typeface="Arial"/>
              </a:rPr>
              <a:t>o</a:t>
            </a:r>
            <a:r>
              <a:rPr sz="1200" spc="75" dirty="0">
                <a:solidFill>
                  <a:srgbClr val="3F3F3F"/>
                </a:solidFill>
                <a:latin typeface="Arial"/>
                <a:cs typeface="Arial"/>
              </a:rPr>
              <a:t>p</a:t>
            </a:r>
            <a:r>
              <a:rPr sz="1200" spc="103" dirty="0">
                <a:solidFill>
                  <a:srgbClr val="3F3F3F"/>
                </a:solidFill>
                <a:latin typeface="Arial"/>
                <a:cs typeface="Arial"/>
              </a:rPr>
              <a:t>m</a:t>
            </a:r>
            <a:r>
              <a:rPr sz="1200" spc="50" dirty="0">
                <a:solidFill>
                  <a:srgbClr val="3F3F3F"/>
                </a:solidFill>
                <a:latin typeface="Arial"/>
                <a:cs typeface="Arial"/>
              </a:rPr>
              <a:t>e</a:t>
            </a:r>
            <a:r>
              <a:rPr sz="1200" spc="3" dirty="0">
                <a:solidFill>
                  <a:srgbClr val="3F3F3F"/>
                </a:solidFill>
                <a:latin typeface="Arial"/>
                <a:cs typeface="Arial"/>
              </a:rPr>
              <a:t>n</a:t>
            </a:r>
            <a:r>
              <a:rPr sz="1200" spc="171" dirty="0">
                <a:solidFill>
                  <a:srgbClr val="3F3F3F"/>
                </a:solidFill>
                <a:latin typeface="Arial"/>
                <a:cs typeface="Arial"/>
              </a:rPr>
              <a:t>t</a:t>
            </a:r>
            <a:r>
              <a:rPr sz="1200" spc="-103" dirty="0">
                <a:solidFill>
                  <a:srgbClr val="3F3F3F"/>
                </a:solidFill>
                <a:latin typeface="Arial"/>
                <a:cs typeface="Arial"/>
              </a:rPr>
              <a:t>, </a:t>
            </a:r>
            <a:endParaRPr sz="1200" dirty="0">
              <a:latin typeface="Arial"/>
              <a:cs typeface="Arial"/>
            </a:endParaRPr>
          </a:p>
          <a:p>
            <a:pPr marL="21843" marR="144292">
              <a:lnSpc>
                <a:spcPts val="1379"/>
              </a:lnSpc>
              <a:spcBef>
                <a:spcPts val="311"/>
              </a:spcBef>
            </a:pPr>
            <a:r>
              <a:rPr sz="1200" spc="9" dirty="0">
                <a:solidFill>
                  <a:srgbClr val="3F3F3F"/>
                </a:solidFill>
                <a:latin typeface="Arial"/>
                <a:cs typeface="Arial"/>
              </a:rPr>
              <a:t>m</a:t>
            </a:r>
            <a:r>
              <a:rPr sz="1200" spc="-16" dirty="0">
                <a:solidFill>
                  <a:srgbClr val="3F3F3F"/>
                </a:solidFill>
                <a:latin typeface="Arial"/>
                <a:cs typeface="Arial"/>
              </a:rPr>
              <a:t>a</a:t>
            </a:r>
            <a:r>
              <a:rPr sz="1200" spc="195" dirty="0">
                <a:solidFill>
                  <a:srgbClr val="3F3F3F"/>
                </a:solidFill>
                <a:latin typeface="Arial"/>
                <a:cs typeface="Arial"/>
              </a:rPr>
              <a:t>t</a:t>
            </a:r>
            <a:r>
              <a:rPr sz="1200" spc="3" dirty="0">
                <a:solidFill>
                  <a:srgbClr val="3F3F3F"/>
                </a:solidFill>
                <a:latin typeface="Arial"/>
                <a:cs typeface="Arial"/>
              </a:rPr>
              <a:t>e</a:t>
            </a:r>
            <a:r>
              <a:rPr sz="1200" spc="126" dirty="0">
                <a:solidFill>
                  <a:srgbClr val="3F3F3F"/>
                </a:solidFill>
                <a:latin typeface="Arial"/>
                <a:cs typeface="Arial"/>
              </a:rPr>
              <a:t>r</a:t>
            </a:r>
            <a:r>
              <a:rPr sz="1200" spc="-4" dirty="0">
                <a:solidFill>
                  <a:srgbClr val="3F3F3F"/>
                </a:solidFill>
                <a:latin typeface="Arial"/>
                <a:cs typeface="Arial"/>
              </a:rPr>
              <a:t>i</a:t>
            </a:r>
            <a:r>
              <a:rPr sz="1200" spc="3" dirty="0">
                <a:solidFill>
                  <a:srgbClr val="3F3F3F"/>
                </a:solidFill>
                <a:latin typeface="Arial"/>
                <a:cs typeface="Arial"/>
              </a:rPr>
              <a:t>a</a:t>
            </a:r>
            <a:r>
              <a:rPr sz="1200" spc="-34" dirty="0">
                <a:solidFill>
                  <a:srgbClr val="3F3F3F"/>
                </a:solidFill>
                <a:latin typeface="Arial"/>
                <a:cs typeface="Arial"/>
              </a:rPr>
              <a:t>l</a:t>
            </a:r>
            <a:r>
              <a:rPr sz="1200" spc="0" dirty="0">
                <a:solidFill>
                  <a:srgbClr val="3F3F3F"/>
                </a:solidFill>
                <a:latin typeface="Arial"/>
                <a:cs typeface="Arial"/>
              </a:rPr>
              <a:t> </a:t>
            </a:r>
            <a:r>
              <a:rPr sz="1200" spc="64" dirty="0">
                <a:solidFill>
                  <a:srgbClr val="3F3F3F"/>
                </a:solidFill>
                <a:latin typeface="Arial"/>
                <a:cs typeface="Arial"/>
              </a:rPr>
              <a:t> </a:t>
            </a:r>
            <a:r>
              <a:rPr sz="1200" spc="-45" dirty="0">
                <a:solidFill>
                  <a:srgbClr val="3F3F3F"/>
                </a:solidFill>
                <a:latin typeface="Arial"/>
                <a:cs typeface="Arial"/>
              </a:rPr>
              <a:t>c</a:t>
            </a:r>
            <a:r>
              <a:rPr sz="1200" spc="75" dirty="0">
                <a:solidFill>
                  <a:srgbClr val="3F3F3F"/>
                </a:solidFill>
                <a:latin typeface="Arial"/>
                <a:cs typeface="Arial"/>
              </a:rPr>
              <a:t>o</a:t>
            </a:r>
            <a:r>
              <a:rPr sz="1200" spc="-45" dirty="0">
                <a:solidFill>
                  <a:srgbClr val="3F3F3F"/>
                </a:solidFill>
                <a:latin typeface="Arial"/>
                <a:cs typeface="Arial"/>
              </a:rPr>
              <a:t>s</a:t>
            </a:r>
            <a:r>
              <a:rPr sz="1200" spc="171" dirty="0">
                <a:solidFill>
                  <a:srgbClr val="3F3F3F"/>
                </a:solidFill>
                <a:latin typeface="Arial"/>
                <a:cs typeface="Arial"/>
              </a:rPr>
              <a:t>t</a:t>
            </a:r>
            <a:r>
              <a:rPr sz="1200" spc="-79" dirty="0">
                <a:solidFill>
                  <a:srgbClr val="3F3F3F"/>
                </a:solidFill>
                <a:latin typeface="Arial"/>
                <a:cs typeface="Arial"/>
              </a:rPr>
              <a:t>,</a:t>
            </a:r>
            <a:r>
              <a:rPr sz="1200" spc="0" dirty="0">
                <a:solidFill>
                  <a:srgbClr val="3F3F3F"/>
                </a:solidFill>
                <a:latin typeface="Arial"/>
                <a:cs typeface="Arial"/>
              </a:rPr>
              <a:t> </a:t>
            </a:r>
            <a:r>
              <a:rPr sz="1200" spc="-75" dirty="0">
                <a:solidFill>
                  <a:srgbClr val="3F3F3F"/>
                </a:solidFill>
                <a:latin typeface="Arial"/>
                <a:cs typeface="Arial"/>
              </a:rPr>
              <a:t> </a:t>
            </a:r>
            <a:r>
              <a:rPr sz="1200" spc="-41" dirty="0">
                <a:solidFill>
                  <a:srgbClr val="3F3F3F"/>
                </a:solidFill>
                <a:latin typeface="Arial"/>
                <a:cs typeface="Arial"/>
              </a:rPr>
              <a:t>n</a:t>
            </a:r>
            <a:r>
              <a:rPr sz="1200" spc="29" dirty="0">
                <a:solidFill>
                  <a:srgbClr val="3F3F3F"/>
                </a:solidFill>
                <a:latin typeface="Arial"/>
                <a:cs typeface="Arial"/>
              </a:rPr>
              <a:t>eg</a:t>
            </a:r>
            <a:r>
              <a:rPr sz="1200" spc="50" dirty="0">
                <a:solidFill>
                  <a:srgbClr val="3F3F3F"/>
                </a:solidFill>
                <a:latin typeface="Arial"/>
                <a:cs typeface="Arial"/>
              </a:rPr>
              <a:t>o</a:t>
            </a:r>
            <a:r>
              <a:rPr sz="1200" spc="171" dirty="0">
                <a:solidFill>
                  <a:srgbClr val="3F3F3F"/>
                </a:solidFill>
                <a:latin typeface="Arial"/>
                <a:cs typeface="Arial"/>
              </a:rPr>
              <a:t>t</a:t>
            </a:r>
            <a:r>
              <a:rPr sz="1200" spc="-4" dirty="0">
                <a:solidFill>
                  <a:srgbClr val="3F3F3F"/>
                </a:solidFill>
                <a:latin typeface="Arial"/>
                <a:cs typeface="Arial"/>
              </a:rPr>
              <a:t>i</a:t>
            </a:r>
            <a:r>
              <a:rPr sz="1200" spc="-41" dirty="0">
                <a:solidFill>
                  <a:srgbClr val="3F3F3F"/>
                </a:solidFill>
                <a:latin typeface="Arial"/>
                <a:cs typeface="Arial"/>
              </a:rPr>
              <a:t>a</a:t>
            </a:r>
            <a:r>
              <a:rPr sz="1200" spc="195" dirty="0">
                <a:solidFill>
                  <a:srgbClr val="3F3F3F"/>
                </a:solidFill>
                <a:latin typeface="Arial"/>
                <a:cs typeface="Arial"/>
              </a:rPr>
              <a:t>t</a:t>
            </a:r>
            <a:r>
              <a:rPr sz="1200" spc="-4" dirty="0">
                <a:solidFill>
                  <a:srgbClr val="3F3F3F"/>
                </a:solidFill>
                <a:latin typeface="Arial"/>
                <a:cs typeface="Arial"/>
              </a:rPr>
              <a:t>i</a:t>
            </a:r>
            <a:r>
              <a:rPr sz="1200" spc="97" dirty="0">
                <a:solidFill>
                  <a:srgbClr val="3F3F3F"/>
                </a:solidFill>
                <a:latin typeface="Arial"/>
                <a:cs typeface="Arial"/>
              </a:rPr>
              <a:t>o</a:t>
            </a:r>
            <a:r>
              <a:rPr sz="1200" spc="-46" dirty="0">
                <a:solidFill>
                  <a:srgbClr val="3F3F3F"/>
                </a:solidFill>
                <a:latin typeface="Arial"/>
                <a:cs typeface="Arial"/>
              </a:rPr>
              <a:t>n</a:t>
            </a:r>
            <a:r>
              <a:rPr sz="1200" spc="0" dirty="0">
                <a:solidFill>
                  <a:srgbClr val="3F3F3F"/>
                </a:solidFill>
                <a:latin typeface="Arial"/>
                <a:cs typeface="Arial"/>
              </a:rPr>
              <a:t>  </a:t>
            </a:r>
            <a:r>
              <a:rPr sz="1200" spc="-59"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r>
              <a:rPr sz="1200" spc="212" dirty="0">
                <a:solidFill>
                  <a:srgbClr val="3F3F3F"/>
                </a:solidFill>
                <a:latin typeface="Arial"/>
                <a:cs typeface="Arial"/>
              </a:rPr>
              <a:t> </a:t>
            </a:r>
            <a:r>
              <a:rPr sz="1200" spc="-16" dirty="0">
                <a:solidFill>
                  <a:srgbClr val="3F3F3F"/>
                </a:solidFill>
                <a:latin typeface="Arial"/>
                <a:cs typeface="Arial"/>
              </a:rPr>
              <a:t>p</a:t>
            </a:r>
            <a:r>
              <a:rPr sz="1200" spc="126" dirty="0">
                <a:solidFill>
                  <a:srgbClr val="3F3F3F"/>
                </a:solidFill>
                <a:latin typeface="Arial"/>
                <a:cs typeface="Arial"/>
              </a:rPr>
              <a:t>r</a:t>
            </a:r>
            <a:r>
              <a:rPr sz="1200" spc="-4" dirty="0">
                <a:solidFill>
                  <a:srgbClr val="3F3F3F"/>
                </a:solidFill>
                <a:latin typeface="Arial"/>
                <a:cs typeface="Arial"/>
              </a:rPr>
              <a:t>i</a:t>
            </a:r>
            <a:r>
              <a:rPr sz="1200" spc="23" dirty="0">
                <a:solidFill>
                  <a:srgbClr val="3F3F3F"/>
                </a:solidFill>
                <a:latin typeface="Arial"/>
                <a:cs typeface="Arial"/>
              </a:rPr>
              <a:t>c</a:t>
            </a:r>
            <a:r>
              <a:rPr sz="1200" spc="44" dirty="0">
                <a:solidFill>
                  <a:srgbClr val="3F3F3F"/>
                </a:solidFill>
                <a:latin typeface="Arial"/>
                <a:cs typeface="Arial"/>
              </a:rPr>
              <a:t>i</a:t>
            </a:r>
            <a:r>
              <a:rPr sz="1200" spc="29" dirty="0">
                <a:solidFill>
                  <a:srgbClr val="3F3F3F"/>
                </a:solidFill>
                <a:latin typeface="Arial"/>
                <a:cs typeface="Arial"/>
              </a:rPr>
              <a:t>n</a:t>
            </a:r>
            <a:r>
              <a:rPr sz="1200" spc="-20" dirty="0">
                <a:solidFill>
                  <a:srgbClr val="3F3F3F"/>
                </a:solidFill>
                <a:latin typeface="Arial"/>
                <a:cs typeface="Arial"/>
              </a:rPr>
              <a:t>g</a:t>
            </a:r>
            <a:r>
              <a:rPr sz="1200" spc="0" dirty="0">
                <a:solidFill>
                  <a:srgbClr val="3F3F3F"/>
                </a:solidFill>
                <a:latin typeface="Arial"/>
                <a:cs typeface="Arial"/>
              </a:rPr>
              <a:t> </a:t>
            </a:r>
            <a:r>
              <a:rPr sz="1200" spc="29" dirty="0">
                <a:solidFill>
                  <a:srgbClr val="3F3F3F"/>
                </a:solidFill>
                <a:latin typeface="Arial"/>
                <a:cs typeface="Arial"/>
              </a:rPr>
              <a:t> </a:t>
            </a:r>
            <a:r>
              <a:rPr sz="1200" spc="14" dirty="0">
                <a:solidFill>
                  <a:srgbClr val="3F3F3F"/>
                </a:solidFill>
                <a:latin typeface="Arial"/>
                <a:cs typeface="Arial"/>
              </a:rPr>
              <a:t>r</a:t>
            </a:r>
            <a:r>
              <a:rPr sz="1200" spc="25" dirty="0">
                <a:solidFill>
                  <a:srgbClr val="3F3F3F"/>
                </a:solidFill>
                <a:latin typeface="Arial"/>
                <a:cs typeface="Arial"/>
              </a:rPr>
              <a:t>ev</a:t>
            </a:r>
            <a:r>
              <a:rPr sz="1200" spc="9" dirty="0">
                <a:solidFill>
                  <a:srgbClr val="3F3F3F"/>
                </a:solidFill>
                <a:latin typeface="Arial"/>
                <a:cs typeface="Arial"/>
              </a:rPr>
              <a:t>i</a:t>
            </a:r>
            <a:r>
              <a:rPr sz="1200" spc="25" dirty="0">
                <a:solidFill>
                  <a:srgbClr val="3F3F3F"/>
                </a:solidFill>
                <a:latin typeface="Arial"/>
                <a:cs typeface="Arial"/>
              </a:rPr>
              <a:t>e</a:t>
            </a:r>
            <a:r>
              <a:rPr sz="1200" spc="34" dirty="0">
                <a:solidFill>
                  <a:srgbClr val="3F3F3F"/>
                </a:solidFill>
                <a:latin typeface="Arial"/>
                <a:cs typeface="Arial"/>
              </a:rPr>
              <a:t>w</a:t>
            </a:r>
            <a:r>
              <a:rPr sz="1200" spc="0" dirty="0">
                <a:solidFill>
                  <a:srgbClr val="3F3F3F"/>
                </a:solidFill>
                <a:latin typeface="Arial"/>
                <a:cs typeface="Arial"/>
              </a:rPr>
              <a:t>s</a:t>
            </a:r>
            <a:r>
              <a:rPr sz="1200" spc="239" dirty="0">
                <a:solidFill>
                  <a:srgbClr val="3F3F3F"/>
                </a:solidFill>
                <a:latin typeface="Arial"/>
                <a:cs typeface="Arial"/>
              </a:rPr>
              <a:t> </a:t>
            </a:r>
            <a:r>
              <a:rPr sz="1200" spc="42" dirty="0">
                <a:solidFill>
                  <a:srgbClr val="3F3F3F"/>
                </a:solidFill>
                <a:latin typeface="Arial"/>
                <a:cs typeface="Arial"/>
              </a:rPr>
              <a:t>t</a:t>
            </a:r>
            <a:r>
              <a:rPr sz="1200" spc="52" dirty="0">
                <a:solidFill>
                  <a:srgbClr val="3F3F3F"/>
                </a:solidFill>
                <a:latin typeface="Arial"/>
                <a:cs typeface="Arial"/>
              </a:rPr>
              <a:t>o</a:t>
            </a:r>
            <a:r>
              <a:rPr sz="1200" spc="271" dirty="0">
                <a:solidFill>
                  <a:srgbClr val="3F3F3F"/>
                </a:solidFill>
                <a:latin typeface="Arial"/>
                <a:cs typeface="Arial"/>
              </a:rPr>
              <a:t> </a:t>
            </a:r>
            <a:r>
              <a:rPr sz="1200" spc="-16" dirty="0">
                <a:solidFill>
                  <a:srgbClr val="3F3F3F"/>
                </a:solidFill>
                <a:latin typeface="Arial"/>
                <a:cs typeface="Arial"/>
              </a:rPr>
              <a:t>e</a:t>
            </a:r>
            <a:r>
              <a:rPr sz="1200" spc="3" dirty="0">
                <a:solidFill>
                  <a:srgbClr val="3F3F3F"/>
                </a:solidFill>
                <a:latin typeface="Arial"/>
                <a:cs typeface="Arial"/>
              </a:rPr>
              <a:t>n</a:t>
            </a:r>
            <a:r>
              <a:rPr sz="1200" spc="25" dirty="0">
                <a:solidFill>
                  <a:srgbClr val="3F3F3F"/>
                </a:solidFill>
                <a:latin typeface="Arial"/>
                <a:cs typeface="Arial"/>
              </a:rPr>
              <a:t>s</a:t>
            </a:r>
            <a:r>
              <a:rPr sz="1200" spc="75" dirty="0">
                <a:solidFill>
                  <a:srgbClr val="3F3F3F"/>
                </a:solidFill>
                <a:latin typeface="Arial"/>
                <a:cs typeface="Arial"/>
              </a:rPr>
              <a:t>u</a:t>
            </a:r>
            <a:r>
              <a:rPr sz="1200" spc="126" dirty="0">
                <a:solidFill>
                  <a:srgbClr val="3F3F3F"/>
                </a:solidFill>
                <a:latin typeface="Arial"/>
                <a:cs typeface="Arial"/>
              </a:rPr>
              <a:t>r</a:t>
            </a:r>
            <a:r>
              <a:rPr sz="1200" spc="-46" dirty="0">
                <a:solidFill>
                  <a:srgbClr val="3F3F3F"/>
                </a:solidFill>
                <a:latin typeface="Arial"/>
                <a:cs typeface="Arial"/>
              </a:rPr>
              <a:t>e</a:t>
            </a:r>
            <a:r>
              <a:rPr sz="1200" spc="0" dirty="0">
                <a:solidFill>
                  <a:srgbClr val="3F3F3F"/>
                </a:solidFill>
                <a:latin typeface="Arial"/>
                <a:cs typeface="Arial"/>
              </a:rPr>
              <a:t> </a:t>
            </a:r>
            <a:r>
              <a:rPr sz="1200" spc="-84" dirty="0">
                <a:solidFill>
                  <a:srgbClr val="3F3F3F"/>
                </a:solidFill>
                <a:latin typeface="Arial"/>
                <a:cs typeface="Arial"/>
              </a:rPr>
              <a:t> </a:t>
            </a:r>
            <a:r>
              <a:rPr sz="1200" spc="-180" dirty="0">
                <a:solidFill>
                  <a:srgbClr val="3F3F3F"/>
                </a:solidFill>
                <a:latin typeface="Arial"/>
                <a:cs typeface="Arial"/>
              </a:rPr>
              <a:t>a</a:t>
            </a:r>
            <a:r>
              <a:rPr sz="1200" spc="-89" dirty="0">
                <a:solidFill>
                  <a:srgbClr val="3F3F3F"/>
                </a:solidFill>
                <a:latin typeface="Arial"/>
                <a:cs typeface="Arial"/>
              </a:rPr>
              <a:t> </a:t>
            </a:r>
            <a:r>
              <a:rPr sz="1200" spc="-30" dirty="0">
                <a:solidFill>
                  <a:srgbClr val="3F3F3F"/>
                </a:solidFill>
                <a:latin typeface="Arial"/>
                <a:cs typeface="Arial"/>
              </a:rPr>
              <a:t> </a:t>
            </a:r>
            <a:r>
              <a:rPr sz="1200" spc="-45" dirty="0">
                <a:solidFill>
                  <a:srgbClr val="3F3F3F"/>
                </a:solidFill>
                <a:latin typeface="Arial"/>
                <a:cs typeface="Arial"/>
              </a:rPr>
              <a:t>c</a:t>
            </a:r>
            <a:r>
              <a:rPr sz="1200" spc="97" dirty="0">
                <a:solidFill>
                  <a:srgbClr val="3F3F3F"/>
                </a:solidFill>
                <a:latin typeface="Arial"/>
                <a:cs typeface="Arial"/>
              </a:rPr>
              <a:t>o</a:t>
            </a:r>
            <a:r>
              <a:rPr sz="1200" spc="103" dirty="0">
                <a:solidFill>
                  <a:srgbClr val="3F3F3F"/>
                </a:solidFill>
                <a:latin typeface="Arial"/>
                <a:cs typeface="Arial"/>
              </a:rPr>
              <a:t>mm</a:t>
            </a:r>
            <a:r>
              <a:rPr sz="1200" spc="75" dirty="0">
                <a:solidFill>
                  <a:srgbClr val="3F3F3F"/>
                </a:solidFill>
                <a:latin typeface="Arial"/>
                <a:cs typeface="Arial"/>
              </a:rPr>
              <a:t>e</a:t>
            </a:r>
            <a:r>
              <a:rPr sz="1200" spc="77" dirty="0">
                <a:solidFill>
                  <a:srgbClr val="3F3F3F"/>
                </a:solidFill>
                <a:latin typeface="Arial"/>
                <a:cs typeface="Arial"/>
              </a:rPr>
              <a:t>r</a:t>
            </a:r>
            <a:r>
              <a:rPr sz="1200" spc="25" dirty="0">
                <a:solidFill>
                  <a:srgbClr val="3F3F3F"/>
                </a:solidFill>
                <a:latin typeface="Arial"/>
                <a:cs typeface="Arial"/>
              </a:rPr>
              <a:t>c</a:t>
            </a:r>
            <a:r>
              <a:rPr sz="1200" spc="-4" dirty="0">
                <a:solidFill>
                  <a:srgbClr val="3F3F3F"/>
                </a:solidFill>
                <a:latin typeface="Arial"/>
                <a:cs typeface="Arial"/>
              </a:rPr>
              <a:t>i</a:t>
            </a:r>
            <a:r>
              <a:rPr sz="1200" spc="29" dirty="0">
                <a:solidFill>
                  <a:srgbClr val="3F3F3F"/>
                </a:solidFill>
                <a:latin typeface="Arial"/>
                <a:cs typeface="Arial"/>
              </a:rPr>
              <a:t>a</a:t>
            </a:r>
            <a:r>
              <a:rPr sz="1200" spc="43" dirty="0">
                <a:solidFill>
                  <a:srgbClr val="3F3F3F"/>
                </a:solidFill>
                <a:latin typeface="Arial"/>
                <a:cs typeface="Arial"/>
              </a:rPr>
              <a:t>l</a:t>
            </a:r>
            <a:r>
              <a:rPr sz="1200" spc="-25" dirty="0">
                <a:solidFill>
                  <a:srgbClr val="3F3F3F"/>
                </a:solidFill>
                <a:latin typeface="Arial"/>
                <a:cs typeface="Arial"/>
              </a:rPr>
              <a:t>l</a:t>
            </a:r>
            <a:r>
              <a:rPr sz="1200" spc="47" dirty="0">
                <a:solidFill>
                  <a:srgbClr val="3F3F3F"/>
                </a:solidFill>
                <a:latin typeface="Arial"/>
                <a:cs typeface="Arial"/>
              </a:rPr>
              <a:t>y</a:t>
            </a:r>
            <a:endParaRPr sz="1200" dirty="0">
              <a:latin typeface="Arial"/>
              <a:cs typeface="Arial"/>
            </a:endParaRPr>
          </a:p>
          <a:p>
            <a:pPr marL="12700" marR="22859">
              <a:lnSpc>
                <a:spcPts val="1355"/>
              </a:lnSpc>
              <a:spcBef>
                <a:spcPts val="379"/>
              </a:spcBef>
            </a:pPr>
            <a:r>
              <a:rPr sz="1200" spc="35" dirty="0">
                <a:solidFill>
                  <a:srgbClr val="3F3F3F"/>
                </a:solidFill>
                <a:latin typeface="Arial"/>
                <a:cs typeface="Arial"/>
              </a:rPr>
              <a:t>viable  product.</a:t>
            </a:r>
            <a:endParaRPr sz="1200" dirty="0">
              <a:latin typeface="Arial"/>
              <a:cs typeface="Arial"/>
            </a:endParaRPr>
          </a:p>
        </p:txBody>
      </p:sp>
      <p:sp>
        <p:nvSpPr>
          <p:cNvPr id="6" name="object 6"/>
          <p:cNvSpPr txBox="1"/>
          <p:nvPr/>
        </p:nvSpPr>
        <p:spPr>
          <a:xfrm>
            <a:off x="743204" y="3511510"/>
            <a:ext cx="1660652" cy="152400"/>
          </a:xfrm>
          <a:prstGeom prst="rect">
            <a:avLst/>
          </a:prstGeom>
        </p:spPr>
        <p:txBody>
          <a:bodyPr wrap="square" lIns="0" tIns="7111" rIns="0" bIns="0" rtlCol="0">
            <a:noAutofit/>
          </a:bodyPr>
          <a:lstStyle/>
          <a:p>
            <a:pPr marL="12700">
              <a:lnSpc>
                <a:spcPts val="1120"/>
              </a:lnSpc>
            </a:pPr>
            <a:r>
              <a:rPr sz="1000" spc="36" dirty="0">
                <a:solidFill>
                  <a:srgbClr val="3F3F3F"/>
                </a:solidFill>
                <a:latin typeface="Arial"/>
                <a:cs typeface="Arial"/>
              </a:rPr>
              <a:t>Our products  - bestsellers</a:t>
            </a:r>
            <a:endParaRPr sz="1000">
              <a:latin typeface="Arial"/>
              <a:cs typeface="Arial"/>
            </a:endParaRPr>
          </a:p>
        </p:txBody>
      </p:sp>
      <p:sp>
        <p:nvSpPr>
          <p:cNvPr id="5" name="object 5"/>
          <p:cNvSpPr txBox="1"/>
          <p:nvPr/>
        </p:nvSpPr>
        <p:spPr>
          <a:xfrm>
            <a:off x="740156" y="3788878"/>
            <a:ext cx="587756" cy="152400"/>
          </a:xfrm>
          <a:prstGeom prst="rect">
            <a:avLst/>
          </a:prstGeom>
        </p:spPr>
        <p:txBody>
          <a:bodyPr wrap="square" lIns="0" tIns="7111" rIns="0" bIns="0" rtlCol="0">
            <a:noAutofit/>
          </a:bodyPr>
          <a:lstStyle/>
          <a:p>
            <a:pPr marL="12700">
              <a:lnSpc>
                <a:spcPts val="1120"/>
              </a:lnSpc>
            </a:pPr>
            <a:r>
              <a:rPr sz="1000" spc="13" dirty="0">
                <a:solidFill>
                  <a:srgbClr val="3F3F3F"/>
                </a:solidFill>
                <a:latin typeface="Arial"/>
                <a:cs typeface="Arial"/>
              </a:rPr>
              <a:t>Sweaters</a:t>
            </a:r>
            <a:endParaRPr sz="1000">
              <a:latin typeface="Arial"/>
              <a:cs typeface="Arial"/>
            </a:endParaRPr>
          </a:p>
        </p:txBody>
      </p:sp>
      <p:sp>
        <p:nvSpPr>
          <p:cNvPr id="4" name="object 4"/>
          <p:cNvSpPr txBox="1"/>
          <p:nvPr/>
        </p:nvSpPr>
        <p:spPr>
          <a:xfrm>
            <a:off x="737108" y="4056743"/>
            <a:ext cx="1232882" cy="707644"/>
          </a:xfrm>
          <a:prstGeom prst="rect">
            <a:avLst/>
          </a:prstGeom>
        </p:spPr>
        <p:txBody>
          <a:bodyPr wrap="square" lIns="0" tIns="7778" rIns="0" bIns="0" rtlCol="0">
            <a:noAutofit/>
          </a:bodyPr>
          <a:lstStyle/>
          <a:p>
            <a:pPr marL="24892" marR="24096">
              <a:lnSpc>
                <a:spcPts val="1225"/>
              </a:lnSpc>
            </a:pPr>
            <a:r>
              <a:rPr sz="1000" spc="2" dirty="0">
                <a:solidFill>
                  <a:srgbClr val="3F3F3F"/>
                </a:solidFill>
                <a:latin typeface="Arial"/>
                <a:cs typeface="Arial"/>
              </a:rPr>
              <a:t>Denim  </a:t>
            </a:r>
            <a:r>
              <a:rPr sz="1100" spc="-37" dirty="0">
                <a:solidFill>
                  <a:srgbClr val="3F3F3F"/>
                </a:solidFill>
                <a:latin typeface="Times New Roman"/>
                <a:cs typeface="Times New Roman"/>
              </a:rPr>
              <a:t>&amp; </a:t>
            </a:r>
            <a:r>
              <a:rPr sz="1000" spc="2" dirty="0">
                <a:solidFill>
                  <a:srgbClr val="3F3F3F"/>
                </a:solidFill>
                <a:latin typeface="Arial"/>
                <a:cs typeface="Arial"/>
              </a:rPr>
              <a:t>Jeggings</a:t>
            </a:r>
            <a:endParaRPr sz="1000">
              <a:latin typeface="Arial"/>
              <a:cs typeface="Arial"/>
            </a:endParaRPr>
          </a:p>
          <a:p>
            <a:pPr marL="12700">
              <a:lnSpc>
                <a:spcPct val="95825"/>
              </a:lnSpc>
              <a:spcBef>
                <a:spcPts val="833"/>
              </a:spcBef>
            </a:pPr>
            <a:r>
              <a:rPr sz="1000" spc="20" dirty="0">
                <a:solidFill>
                  <a:srgbClr val="3F3F3F"/>
                </a:solidFill>
                <a:latin typeface="Arial"/>
                <a:cs typeface="Arial"/>
              </a:rPr>
              <a:t>Tank tops  </a:t>
            </a:r>
            <a:r>
              <a:rPr sz="1100" spc="-74" dirty="0">
                <a:solidFill>
                  <a:srgbClr val="3F3F3F"/>
                </a:solidFill>
                <a:latin typeface="Times New Roman"/>
                <a:cs typeface="Times New Roman"/>
              </a:rPr>
              <a:t>&amp; </a:t>
            </a:r>
            <a:r>
              <a:rPr sz="1000" spc="20" dirty="0">
                <a:solidFill>
                  <a:srgbClr val="3F3F3F"/>
                </a:solidFill>
                <a:latin typeface="Arial"/>
                <a:cs typeface="Arial"/>
              </a:rPr>
              <a:t>t-shirts</a:t>
            </a:r>
            <a:endParaRPr sz="1000">
              <a:latin typeface="Arial"/>
              <a:cs typeface="Arial"/>
            </a:endParaRPr>
          </a:p>
          <a:p>
            <a:pPr marL="24891" marR="24096">
              <a:lnSpc>
                <a:spcPct val="95825"/>
              </a:lnSpc>
              <a:spcBef>
                <a:spcPts val="847"/>
              </a:spcBef>
            </a:pPr>
            <a:r>
              <a:rPr sz="1000" spc="23" dirty="0">
                <a:solidFill>
                  <a:srgbClr val="3F3F3F"/>
                </a:solidFill>
                <a:latin typeface="Arial"/>
                <a:cs typeface="Arial"/>
              </a:rPr>
              <a:t>Leggings </a:t>
            </a:r>
            <a:r>
              <a:rPr sz="1100" spc="-49" dirty="0">
                <a:solidFill>
                  <a:srgbClr val="3F3F3F"/>
                </a:solidFill>
                <a:latin typeface="Times New Roman"/>
                <a:cs typeface="Times New Roman"/>
              </a:rPr>
              <a:t>&amp; </a:t>
            </a:r>
            <a:r>
              <a:rPr sz="1000" spc="23" dirty="0">
                <a:solidFill>
                  <a:srgbClr val="3F3F3F"/>
                </a:solidFill>
                <a:latin typeface="Arial"/>
                <a:cs typeface="Arial"/>
              </a:rPr>
              <a:t>sweats</a:t>
            </a:r>
            <a:endParaRPr sz="1000">
              <a:latin typeface="Arial"/>
              <a:cs typeface="Arial"/>
            </a:endParaRPr>
          </a:p>
        </p:txBody>
      </p:sp>
      <p:sp>
        <p:nvSpPr>
          <p:cNvPr id="3" name="object 3"/>
          <p:cNvSpPr txBox="1"/>
          <p:nvPr/>
        </p:nvSpPr>
        <p:spPr>
          <a:xfrm>
            <a:off x="4272788" y="4694888"/>
            <a:ext cx="5236722" cy="607567"/>
          </a:xfrm>
          <a:prstGeom prst="rect">
            <a:avLst/>
          </a:prstGeom>
        </p:spPr>
        <p:txBody>
          <a:bodyPr wrap="square" lIns="0" tIns="8413" rIns="0" bIns="0" rtlCol="0">
            <a:noAutofit/>
          </a:bodyPr>
          <a:lstStyle/>
          <a:p>
            <a:pPr marL="24891">
              <a:lnSpc>
                <a:spcPts val="1325"/>
              </a:lnSpc>
            </a:pPr>
            <a:r>
              <a:rPr sz="1200" spc="31" dirty="0">
                <a:solidFill>
                  <a:srgbClr val="3F3F3F"/>
                </a:solidFill>
                <a:latin typeface="Arial"/>
                <a:cs typeface="Arial"/>
              </a:rPr>
              <a:t>If you can't find  exactly  what you're  looking  for,  we will  find  the  right</a:t>
            </a:r>
            <a:endParaRPr sz="1200" dirty="0">
              <a:latin typeface="Arial"/>
              <a:cs typeface="Arial"/>
            </a:endParaRPr>
          </a:p>
          <a:p>
            <a:pPr marL="18796" marR="27375" indent="-6096">
              <a:lnSpc>
                <a:spcPts val="1730"/>
              </a:lnSpc>
              <a:spcBef>
                <a:spcPts val="35"/>
              </a:spcBef>
            </a:pPr>
            <a:r>
              <a:rPr sz="1200" spc="37" dirty="0">
                <a:solidFill>
                  <a:srgbClr val="3F3F3F"/>
                </a:solidFill>
                <a:latin typeface="Arial"/>
                <a:cs typeface="Arial"/>
              </a:rPr>
              <a:t>textile  and pair it  with  one of our partner  factories,  meaning you get access  to your  perfect  product in  a  more affordable  way.</a:t>
            </a:r>
            <a:endParaRPr sz="1200" dirty="0">
              <a:latin typeface="Arial"/>
              <a:cs typeface="Arial"/>
            </a:endParaRPr>
          </a:p>
        </p:txBody>
      </p:sp>
      <p:sp>
        <p:nvSpPr>
          <p:cNvPr id="2" name="object 2"/>
          <p:cNvSpPr txBox="1"/>
          <p:nvPr/>
        </p:nvSpPr>
        <p:spPr>
          <a:xfrm>
            <a:off x="4272788" y="5554424"/>
            <a:ext cx="5616217" cy="598424"/>
          </a:xfrm>
          <a:prstGeom prst="rect">
            <a:avLst/>
          </a:prstGeom>
        </p:spPr>
        <p:txBody>
          <a:bodyPr wrap="square" lIns="0" tIns="8413" rIns="0" bIns="0" rtlCol="0">
            <a:noAutofit/>
          </a:bodyPr>
          <a:lstStyle/>
          <a:p>
            <a:pPr marL="18795" marR="13586">
              <a:lnSpc>
                <a:spcPts val="1325"/>
              </a:lnSpc>
            </a:pPr>
            <a:r>
              <a:rPr sz="1200" spc="29" dirty="0">
                <a:solidFill>
                  <a:srgbClr val="3F3F3F"/>
                </a:solidFill>
                <a:latin typeface="Arial"/>
                <a:cs typeface="Arial"/>
              </a:rPr>
              <a:t>O</a:t>
            </a:r>
            <a:r>
              <a:rPr sz="1200" spc="25" dirty="0">
                <a:solidFill>
                  <a:srgbClr val="3F3F3F"/>
                </a:solidFill>
                <a:latin typeface="Arial"/>
                <a:cs typeface="Arial"/>
              </a:rPr>
              <a:t>u</a:t>
            </a:r>
            <a:r>
              <a:rPr sz="1200" spc="0" dirty="0">
                <a:solidFill>
                  <a:srgbClr val="3F3F3F"/>
                </a:solidFill>
                <a:latin typeface="Arial"/>
                <a:cs typeface="Arial"/>
              </a:rPr>
              <a:t>r</a:t>
            </a:r>
            <a:r>
              <a:rPr sz="1200" spc="152"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16" dirty="0">
                <a:solidFill>
                  <a:srgbClr val="3F3F3F"/>
                </a:solidFill>
                <a:latin typeface="Arial"/>
                <a:cs typeface="Arial"/>
              </a:rPr>
              <a:t>n</a:t>
            </a:r>
            <a:r>
              <a:rPr sz="1200" spc="195" dirty="0">
                <a:solidFill>
                  <a:srgbClr val="3F3F3F"/>
                </a:solidFill>
                <a:latin typeface="Arial"/>
                <a:cs typeface="Arial"/>
              </a:rPr>
              <a:t>t</a:t>
            </a:r>
            <a:r>
              <a:rPr sz="1200" spc="-137" dirty="0">
                <a:solidFill>
                  <a:srgbClr val="3F3F3F"/>
                </a:solidFill>
                <a:latin typeface="Arial"/>
                <a:cs typeface="Arial"/>
              </a:rPr>
              <a:t>s</a:t>
            </a:r>
            <a:r>
              <a:rPr sz="1200" spc="0" dirty="0">
                <a:solidFill>
                  <a:srgbClr val="3F3F3F"/>
                </a:solidFill>
                <a:latin typeface="Arial"/>
                <a:cs typeface="Arial"/>
              </a:rPr>
              <a:t>  </a:t>
            </a:r>
            <a:r>
              <a:rPr sz="1200" spc="-164" dirty="0">
                <a:solidFill>
                  <a:srgbClr val="3F3F3F"/>
                </a:solidFill>
                <a:latin typeface="Arial"/>
                <a:cs typeface="Arial"/>
              </a:rPr>
              <a:t> </a:t>
            </a:r>
            <a:r>
              <a:rPr sz="1200" spc="-98" dirty="0">
                <a:solidFill>
                  <a:srgbClr val="3F3F3F"/>
                </a:solidFill>
                <a:latin typeface="Arial"/>
                <a:cs typeface="Arial"/>
              </a:rPr>
              <a:t>l</a:t>
            </a:r>
            <a:r>
              <a:rPr sz="1200" spc="75" dirty="0">
                <a:solidFill>
                  <a:srgbClr val="3F3F3F"/>
                </a:solidFill>
                <a:latin typeface="Arial"/>
                <a:cs typeface="Arial"/>
              </a:rPr>
              <a:t>o</a:t>
            </a:r>
            <a:r>
              <a:rPr sz="1200" spc="96" dirty="0">
                <a:solidFill>
                  <a:srgbClr val="3F3F3F"/>
                </a:solidFill>
                <a:latin typeface="Arial"/>
                <a:cs typeface="Arial"/>
              </a:rPr>
              <a:t>v</a:t>
            </a:r>
            <a:r>
              <a:rPr sz="1200" spc="-46" dirty="0">
                <a:solidFill>
                  <a:srgbClr val="3F3F3F"/>
                </a:solidFill>
                <a:latin typeface="Arial"/>
                <a:cs typeface="Arial"/>
              </a:rPr>
              <a:t>e</a:t>
            </a:r>
            <a:r>
              <a:rPr sz="1200" spc="0" dirty="0">
                <a:solidFill>
                  <a:srgbClr val="3F3F3F"/>
                </a:solidFill>
                <a:latin typeface="Arial"/>
                <a:cs typeface="Arial"/>
              </a:rPr>
              <a:t> </a:t>
            </a:r>
            <a:r>
              <a:rPr sz="1200" spc="-59" dirty="0">
                <a:solidFill>
                  <a:srgbClr val="3F3F3F"/>
                </a:solidFill>
                <a:latin typeface="Arial"/>
                <a:cs typeface="Arial"/>
              </a:rPr>
              <a:t> </a:t>
            </a:r>
            <a:r>
              <a:rPr sz="1200" spc="25" dirty="0">
                <a:solidFill>
                  <a:srgbClr val="3F3F3F"/>
                </a:solidFill>
                <a:latin typeface="Arial"/>
                <a:cs typeface="Arial"/>
              </a:rPr>
              <a:t>u</a:t>
            </a:r>
            <a:r>
              <a:rPr sz="1200" spc="0" dirty="0">
                <a:solidFill>
                  <a:srgbClr val="3F3F3F"/>
                </a:solidFill>
                <a:latin typeface="Arial"/>
                <a:cs typeface="Arial"/>
              </a:rPr>
              <a:t>s</a:t>
            </a:r>
            <a:r>
              <a:rPr sz="1200" spc="-16" dirty="0">
                <a:solidFill>
                  <a:srgbClr val="3F3F3F"/>
                </a:solidFill>
                <a:latin typeface="Arial"/>
                <a:cs typeface="Arial"/>
              </a:rPr>
              <a:t> </a:t>
            </a:r>
            <a:r>
              <a:rPr sz="1200" spc="25" dirty="0">
                <a:solidFill>
                  <a:srgbClr val="3F3F3F"/>
                </a:solidFill>
                <a:latin typeface="Arial"/>
                <a:cs typeface="Arial"/>
              </a:rPr>
              <a:t>an</a:t>
            </a:r>
            <a:r>
              <a:rPr sz="1200" spc="0" dirty="0">
                <a:solidFill>
                  <a:srgbClr val="3F3F3F"/>
                </a:solidFill>
                <a:latin typeface="Arial"/>
                <a:cs typeface="Arial"/>
              </a:rPr>
              <a:t>d</a:t>
            </a:r>
            <a:r>
              <a:rPr sz="1200" spc="232" dirty="0">
                <a:solidFill>
                  <a:srgbClr val="3F3F3F"/>
                </a:solidFill>
                <a:latin typeface="Arial"/>
                <a:cs typeface="Arial"/>
              </a:rPr>
              <a:t> </a:t>
            </a:r>
            <a:r>
              <a:rPr sz="1200" spc="-45" dirty="0">
                <a:solidFill>
                  <a:srgbClr val="3F3F3F"/>
                </a:solidFill>
                <a:latin typeface="Arial"/>
                <a:cs typeface="Arial"/>
              </a:rPr>
              <a:t>c</a:t>
            </a:r>
            <a:r>
              <a:rPr sz="1200" spc="97" dirty="0">
                <a:solidFill>
                  <a:srgbClr val="3F3F3F"/>
                </a:solidFill>
                <a:latin typeface="Arial"/>
                <a:cs typeface="Arial"/>
              </a:rPr>
              <a:t>o</a:t>
            </a:r>
            <a:r>
              <a:rPr sz="1200" spc="3" dirty="0">
                <a:solidFill>
                  <a:srgbClr val="3F3F3F"/>
                </a:solidFill>
                <a:latin typeface="Arial"/>
                <a:cs typeface="Arial"/>
              </a:rPr>
              <a:t>n</a:t>
            </a:r>
            <a:r>
              <a:rPr sz="1200" spc="195" dirty="0">
                <a:solidFill>
                  <a:srgbClr val="3F3F3F"/>
                </a:solidFill>
                <a:latin typeface="Arial"/>
                <a:cs typeface="Arial"/>
              </a:rPr>
              <a:t>t</a:t>
            </a:r>
            <a:r>
              <a:rPr sz="1200" spc="19" dirty="0">
                <a:solidFill>
                  <a:srgbClr val="3F3F3F"/>
                </a:solidFill>
                <a:latin typeface="Arial"/>
                <a:cs typeface="Arial"/>
              </a:rPr>
              <a:t>i</a:t>
            </a:r>
            <a:r>
              <a:rPr sz="1200" spc="75" dirty="0">
                <a:solidFill>
                  <a:srgbClr val="3F3F3F"/>
                </a:solidFill>
                <a:latin typeface="Arial"/>
                <a:cs typeface="Arial"/>
              </a:rPr>
              <a:t>n</a:t>
            </a:r>
            <a:r>
              <a:rPr sz="1200" spc="50" dirty="0">
                <a:solidFill>
                  <a:srgbClr val="3F3F3F"/>
                </a:solidFill>
                <a:latin typeface="Arial"/>
                <a:cs typeface="Arial"/>
              </a:rPr>
              <a:t>u</a:t>
            </a:r>
            <a:r>
              <a:rPr sz="1200" spc="-20" dirty="0">
                <a:solidFill>
                  <a:srgbClr val="3F3F3F"/>
                </a:solidFill>
                <a:latin typeface="Arial"/>
                <a:cs typeface="Arial"/>
              </a:rPr>
              <a:t>e</a:t>
            </a:r>
            <a:r>
              <a:rPr sz="1200" spc="0" dirty="0">
                <a:solidFill>
                  <a:srgbClr val="3F3F3F"/>
                </a:solidFill>
                <a:latin typeface="Arial"/>
                <a:cs typeface="Arial"/>
              </a:rPr>
              <a:t> </a:t>
            </a:r>
            <a:r>
              <a:rPr sz="1200" spc="-64" dirty="0">
                <a:solidFill>
                  <a:srgbClr val="3F3F3F"/>
                </a:solidFill>
                <a:latin typeface="Arial"/>
                <a:cs typeface="Arial"/>
              </a:rPr>
              <a:t> </a:t>
            </a:r>
            <a:r>
              <a:rPr sz="1200" spc="14" dirty="0">
                <a:solidFill>
                  <a:srgbClr val="3F3F3F"/>
                </a:solidFill>
                <a:latin typeface="Arial"/>
                <a:cs typeface="Arial"/>
              </a:rPr>
              <a:t>t</a:t>
            </a:r>
            <a:r>
              <a:rPr sz="1200" spc="0" dirty="0">
                <a:solidFill>
                  <a:srgbClr val="3F3F3F"/>
                </a:solidFill>
                <a:latin typeface="Arial"/>
                <a:cs typeface="Arial"/>
              </a:rPr>
              <a:t>o</a:t>
            </a:r>
            <a:r>
              <a:rPr sz="1200" spc="305" dirty="0">
                <a:solidFill>
                  <a:srgbClr val="3F3F3F"/>
                </a:solidFill>
                <a:latin typeface="Arial"/>
                <a:cs typeface="Arial"/>
              </a:rPr>
              <a:t> </a:t>
            </a:r>
            <a:r>
              <a:rPr sz="1200" spc="120" dirty="0">
                <a:solidFill>
                  <a:srgbClr val="3F3F3F"/>
                </a:solidFill>
                <a:latin typeface="Arial"/>
                <a:cs typeface="Arial"/>
              </a:rPr>
              <a:t>w</a:t>
            </a:r>
            <a:r>
              <a:rPr sz="1200" spc="87" dirty="0">
                <a:solidFill>
                  <a:srgbClr val="3F3F3F"/>
                </a:solidFill>
                <a:latin typeface="Arial"/>
                <a:cs typeface="Arial"/>
              </a:rPr>
              <a:t>o</a:t>
            </a:r>
            <a:r>
              <a:rPr sz="1200" spc="56" dirty="0">
                <a:solidFill>
                  <a:srgbClr val="3F3F3F"/>
                </a:solidFill>
                <a:latin typeface="Arial"/>
                <a:cs typeface="Arial"/>
              </a:rPr>
              <a:t>r</a:t>
            </a:r>
            <a:r>
              <a:rPr sz="1200" spc="53" dirty="0">
                <a:solidFill>
                  <a:srgbClr val="3F3F3F"/>
                </a:solidFill>
                <a:latin typeface="Arial"/>
                <a:cs typeface="Arial"/>
              </a:rPr>
              <a:t>k</a:t>
            </a:r>
            <a:r>
              <a:rPr sz="1200" spc="124" dirty="0">
                <a:solidFill>
                  <a:srgbClr val="3F3F3F"/>
                </a:solidFill>
                <a:latin typeface="Arial"/>
                <a:cs typeface="Arial"/>
              </a:rPr>
              <a:t> </a:t>
            </a:r>
            <a:r>
              <a:rPr sz="1200" spc="142" dirty="0">
                <a:solidFill>
                  <a:srgbClr val="3F3F3F"/>
                </a:solidFill>
                <a:latin typeface="Arial"/>
                <a:cs typeface="Arial"/>
              </a:rPr>
              <a:t>w</a:t>
            </a:r>
            <a:r>
              <a:rPr sz="1200" spc="-4" dirty="0">
                <a:solidFill>
                  <a:srgbClr val="3F3F3F"/>
                </a:solidFill>
                <a:latin typeface="Arial"/>
                <a:cs typeface="Arial"/>
              </a:rPr>
              <a:t>i</a:t>
            </a:r>
            <a:r>
              <a:rPr sz="1200" spc="195" dirty="0">
                <a:solidFill>
                  <a:srgbClr val="3F3F3F"/>
                </a:solidFill>
                <a:latin typeface="Arial"/>
                <a:cs typeface="Arial"/>
              </a:rPr>
              <a:t>t</a:t>
            </a:r>
            <a:r>
              <a:rPr sz="1200" spc="-86" dirty="0">
                <a:solidFill>
                  <a:srgbClr val="3F3F3F"/>
                </a:solidFill>
                <a:latin typeface="Arial"/>
                <a:cs typeface="Arial"/>
              </a:rPr>
              <a:t>h</a:t>
            </a:r>
            <a:r>
              <a:rPr sz="1200" spc="0" dirty="0">
                <a:solidFill>
                  <a:srgbClr val="3F3F3F"/>
                </a:solidFill>
                <a:latin typeface="Arial"/>
                <a:cs typeface="Arial"/>
              </a:rPr>
              <a:t>  </a:t>
            </a:r>
            <a:r>
              <a:rPr sz="1200" spc="-38" dirty="0">
                <a:solidFill>
                  <a:srgbClr val="3F3F3F"/>
                </a:solidFill>
                <a:latin typeface="Arial"/>
                <a:cs typeface="Arial"/>
              </a:rPr>
              <a:t>u</a:t>
            </a:r>
            <a:r>
              <a:rPr sz="1200" spc="-31" dirty="0">
                <a:solidFill>
                  <a:srgbClr val="3F3F3F"/>
                </a:solidFill>
                <a:latin typeface="Arial"/>
                <a:cs typeface="Arial"/>
              </a:rPr>
              <a:t>s</a:t>
            </a:r>
            <a:r>
              <a:rPr sz="1200" spc="-29" dirty="0">
                <a:solidFill>
                  <a:srgbClr val="3F3F3F"/>
                </a:solidFill>
                <a:latin typeface="Arial"/>
                <a:cs typeface="Arial"/>
              </a:rPr>
              <a:t>.</a:t>
            </a:r>
            <a:r>
              <a:rPr sz="1200" spc="209"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153" dirty="0">
                <a:solidFill>
                  <a:srgbClr val="3F3F3F"/>
                </a:solidFill>
                <a:latin typeface="Arial"/>
                <a:cs typeface="Arial"/>
              </a:rPr>
              <a:t> </a:t>
            </a:r>
            <a:r>
              <a:rPr sz="1200" spc="19" dirty="0">
                <a:solidFill>
                  <a:srgbClr val="3F3F3F"/>
                </a:solidFill>
                <a:latin typeface="Arial"/>
                <a:cs typeface="Arial"/>
              </a:rPr>
              <a:t>h</a:t>
            </a:r>
            <a:r>
              <a:rPr sz="1200" spc="25" dirty="0">
                <a:solidFill>
                  <a:srgbClr val="3F3F3F"/>
                </a:solidFill>
                <a:latin typeface="Arial"/>
                <a:cs typeface="Arial"/>
              </a:rPr>
              <a:t>av</a:t>
            </a:r>
            <a:r>
              <a:rPr sz="1200" spc="0" dirty="0">
                <a:solidFill>
                  <a:srgbClr val="3F3F3F"/>
                </a:solidFill>
                <a:latin typeface="Arial"/>
                <a:cs typeface="Arial"/>
              </a:rPr>
              <a:t>e</a:t>
            </a:r>
            <a:r>
              <a:rPr sz="1200" spc="212" dirty="0">
                <a:solidFill>
                  <a:srgbClr val="3F3F3F"/>
                </a:solidFill>
                <a:latin typeface="Arial"/>
                <a:cs typeface="Arial"/>
              </a:rPr>
              <a:t> </a:t>
            </a:r>
            <a:r>
              <a:rPr sz="1200" spc="25" dirty="0">
                <a:solidFill>
                  <a:srgbClr val="3F3F3F"/>
                </a:solidFill>
                <a:latin typeface="Arial"/>
                <a:cs typeface="Arial"/>
              </a:rPr>
              <a:t>bee</a:t>
            </a:r>
            <a:r>
              <a:rPr sz="1200" spc="0" dirty="0">
                <a:solidFill>
                  <a:srgbClr val="3F3F3F"/>
                </a:solidFill>
                <a:latin typeface="Arial"/>
                <a:cs typeface="Arial"/>
              </a:rPr>
              <a:t>n</a:t>
            </a:r>
            <a:r>
              <a:rPr sz="1200" spc="165" dirty="0">
                <a:solidFill>
                  <a:srgbClr val="3F3F3F"/>
                </a:solidFill>
                <a:latin typeface="Arial"/>
                <a:cs typeface="Arial"/>
              </a:rPr>
              <a:t> </a:t>
            </a:r>
            <a:r>
              <a:rPr sz="1200" spc="116" dirty="0">
                <a:solidFill>
                  <a:srgbClr val="3F3F3F"/>
                </a:solidFill>
                <a:latin typeface="Arial"/>
                <a:cs typeface="Arial"/>
              </a:rPr>
              <a:t>w</a:t>
            </a:r>
            <a:r>
              <a:rPr sz="1200" spc="122" dirty="0">
                <a:solidFill>
                  <a:srgbClr val="3F3F3F"/>
                </a:solidFill>
                <a:latin typeface="Arial"/>
                <a:cs typeface="Arial"/>
              </a:rPr>
              <a:t>o</a:t>
            </a:r>
            <a:r>
              <a:rPr sz="1200" spc="126" dirty="0">
                <a:solidFill>
                  <a:srgbClr val="3F3F3F"/>
                </a:solidFill>
                <a:latin typeface="Arial"/>
                <a:cs typeface="Arial"/>
              </a:rPr>
              <a:t>r</a:t>
            </a:r>
            <a:r>
              <a:rPr sz="1200" spc="72" dirty="0">
                <a:solidFill>
                  <a:srgbClr val="3F3F3F"/>
                </a:solidFill>
                <a:latin typeface="Arial"/>
                <a:cs typeface="Arial"/>
              </a:rPr>
              <a:t>k</a:t>
            </a:r>
            <a:r>
              <a:rPr sz="1200" spc="19" dirty="0">
                <a:solidFill>
                  <a:srgbClr val="3F3F3F"/>
                </a:solidFill>
                <a:latin typeface="Arial"/>
                <a:cs typeface="Arial"/>
              </a:rPr>
              <a:t>i</a:t>
            </a:r>
            <a:r>
              <a:rPr sz="1200" spc="29" dirty="0">
                <a:solidFill>
                  <a:srgbClr val="3F3F3F"/>
                </a:solidFill>
                <a:latin typeface="Arial"/>
                <a:cs typeface="Arial"/>
              </a:rPr>
              <a:t>n</a:t>
            </a:r>
            <a:r>
              <a:rPr sz="1200" spc="-20" dirty="0">
                <a:solidFill>
                  <a:srgbClr val="3F3F3F"/>
                </a:solidFill>
                <a:latin typeface="Arial"/>
                <a:cs typeface="Arial"/>
              </a:rPr>
              <a:t>g</a:t>
            </a:r>
            <a:endParaRPr sz="1200">
              <a:latin typeface="Arial"/>
              <a:cs typeface="Arial"/>
            </a:endParaRPr>
          </a:p>
          <a:p>
            <a:pPr marL="12700" indent="3047">
              <a:lnSpc>
                <a:spcPts val="1660"/>
              </a:lnSpc>
              <a:spcBef>
                <a:spcPts val="86"/>
              </a:spcBef>
            </a:pPr>
            <a:r>
              <a:rPr sz="1200" spc="33" dirty="0">
                <a:solidFill>
                  <a:srgbClr val="3F3F3F"/>
                </a:solidFill>
                <a:latin typeface="Arial"/>
                <a:cs typeface="Arial"/>
              </a:rPr>
              <a:t>with  many of them  for over twelve  years.  It's a  true partnership.  We value them  as much as they  value  us.</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txBox="1"/>
          <p:nvPr/>
        </p:nvSpPr>
        <p:spPr>
          <a:xfrm>
            <a:off x="557276" y="710270"/>
            <a:ext cx="1438010" cy="558800"/>
          </a:xfrm>
          <a:prstGeom prst="rect">
            <a:avLst/>
          </a:prstGeom>
        </p:spPr>
        <p:txBody>
          <a:bodyPr wrap="square" lIns="0" tIns="27908" rIns="0" bIns="0" rtlCol="0">
            <a:noAutofit/>
          </a:bodyPr>
          <a:lstStyle/>
          <a:p>
            <a:pPr marL="12700">
              <a:lnSpc>
                <a:spcPts val="4395"/>
              </a:lnSpc>
            </a:pPr>
            <a:r>
              <a:rPr sz="4200" b="1" spc="234" dirty="0">
                <a:solidFill>
                  <a:srgbClr val="FBFDFB"/>
                </a:solidFill>
                <a:latin typeface="Arial"/>
                <a:cs typeface="Arial"/>
              </a:rPr>
              <a:t>WHY</a:t>
            </a:r>
            <a:endParaRPr sz="4200">
              <a:latin typeface="Arial"/>
              <a:cs typeface="Arial"/>
            </a:endParaRPr>
          </a:p>
        </p:txBody>
      </p:sp>
      <p:sp>
        <p:nvSpPr>
          <p:cNvPr id="18" name="object 18"/>
          <p:cNvSpPr txBox="1"/>
          <p:nvPr/>
        </p:nvSpPr>
        <p:spPr>
          <a:xfrm>
            <a:off x="2072132" y="710270"/>
            <a:ext cx="1337230" cy="558800"/>
          </a:xfrm>
          <a:prstGeom prst="rect">
            <a:avLst/>
          </a:prstGeom>
        </p:spPr>
        <p:txBody>
          <a:bodyPr wrap="square" lIns="0" tIns="27908" rIns="0" bIns="0" rtlCol="0">
            <a:noAutofit/>
          </a:bodyPr>
          <a:lstStyle/>
          <a:p>
            <a:pPr marL="12700">
              <a:lnSpc>
                <a:spcPts val="4395"/>
              </a:lnSpc>
            </a:pPr>
            <a:r>
              <a:rPr sz="4200" b="1" spc="123" dirty="0">
                <a:solidFill>
                  <a:srgbClr val="FBFDFB"/>
                </a:solidFill>
                <a:latin typeface="Arial"/>
                <a:cs typeface="Arial"/>
              </a:rPr>
              <a:t>OUR</a:t>
            </a:r>
            <a:endParaRPr sz="4200">
              <a:latin typeface="Arial"/>
              <a:cs typeface="Arial"/>
            </a:endParaRPr>
          </a:p>
        </p:txBody>
      </p:sp>
      <p:sp>
        <p:nvSpPr>
          <p:cNvPr id="17" name="object 17"/>
          <p:cNvSpPr txBox="1"/>
          <p:nvPr/>
        </p:nvSpPr>
        <p:spPr>
          <a:xfrm>
            <a:off x="4513580" y="1147362"/>
            <a:ext cx="925087" cy="939800"/>
          </a:xfrm>
          <a:prstGeom prst="rect">
            <a:avLst/>
          </a:prstGeom>
        </p:spPr>
        <p:txBody>
          <a:bodyPr wrap="square" lIns="0" tIns="46990" rIns="0" bIns="0" rtlCol="0">
            <a:noAutofit/>
          </a:bodyPr>
          <a:lstStyle/>
          <a:p>
            <a:pPr marL="12700">
              <a:lnSpc>
                <a:spcPts val="7400"/>
              </a:lnSpc>
            </a:pPr>
            <a:endParaRPr sz="7200" dirty="0">
              <a:latin typeface="Times New Roman"/>
              <a:cs typeface="Times New Roman"/>
            </a:endParaRPr>
          </a:p>
        </p:txBody>
      </p:sp>
      <p:sp>
        <p:nvSpPr>
          <p:cNvPr id="16" name="object 16"/>
          <p:cNvSpPr txBox="1"/>
          <p:nvPr/>
        </p:nvSpPr>
        <p:spPr>
          <a:xfrm>
            <a:off x="9064243" y="1427825"/>
            <a:ext cx="1149637" cy="139700"/>
          </a:xfrm>
          <a:prstGeom prst="rect">
            <a:avLst/>
          </a:prstGeom>
        </p:spPr>
        <p:txBody>
          <a:bodyPr wrap="square" lIns="0" tIns="6477" rIns="0" bIns="0" rtlCol="0">
            <a:noAutofit/>
          </a:bodyPr>
          <a:lstStyle/>
          <a:p>
            <a:pPr marL="12700">
              <a:lnSpc>
                <a:spcPts val="1019"/>
              </a:lnSpc>
            </a:pPr>
            <a:r>
              <a:rPr sz="900" b="1" spc="306" dirty="0">
                <a:solidFill>
                  <a:srgbClr val="FBFDFB"/>
                </a:solidFill>
                <a:latin typeface="Arial"/>
                <a:cs typeface="Arial"/>
              </a:rPr>
              <a:t>INNOVATION</a:t>
            </a:r>
            <a:endParaRPr sz="900">
              <a:latin typeface="Arial"/>
              <a:cs typeface="Arial"/>
            </a:endParaRPr>
          </a:p>
        </p:txBody>
      </p:sp>
      <p:sp>
        <p:nvSpPr>
          <p:cNvPr id="15" name="object 15"/>
          <p:cNvSpPr txBox="1"/>
          <p:nvPr/>
        </p:nvSpPr>
        <p:spPr>
          <a:xfrm>
            <a:off x="5598668" y="1436969"/>
            <a:ext cx="1771442" cy="139700"/>
          </a:xfrm>
          <a:prstGeom prst="rect">
            <a:avLst/>
          </a:prstGeom>
        </p:spPr>
        <p:txBody>
          <a:bodyPr wrap="square" lIns="0" tIns="6477" rIns="0" bIns="0" rtlCol="0">
            <a:noAutofit/>
          </a:bodyPr>
          <a:lstStyle/>
          <a:p>
            <a:pPr marL="12700">
              <a:lnSpc>
                <a:spcPts val="1019"/>
              </a:lnSpc>
            </a:pPr>
            <a:r>
              <a:rPr sz="900" b="1" spc="70" dirty="0">
                <a:solidFill>
                  <a:srgbClr val="FBFDFB"/>
                </a:solidFill>
                <a:latin typeface="Arial"/>
                <a:cs typeface="Arial"/>
              </a:rPr>
              <a:t>C</a:t>
            </a:r>
            <a:r>
              <a:rPr sz="900" b="1" spc="330" dirty="0">
                <a:solidFill>
                  <a:srgbClr val="FBFDFB"/>
                </a:solidFill>
                <a:latin typeface="Arial"/>
                <a:cs typeface="Arial"/>
              </a:rPr>
              <a:t>U</a:t>
            </a:r>
            <a:r>
              <a:rPr sz="900" b="1" spc="264" dirty="0">
                <a:solidFill>
                  <a:srgbClr val="FBFDFB"/>
                </a:solidFill>
                <a:latin typeface="Arial"/>
                <a:cs typeface="Arial"/>
              </a:rPr>
              <a:t>S</a:t>
            </a:r>
            <a:r>
              <a:rPr sz="900" b="1" spc="288" dirty="0">
                <a:solidFill>
                  <a:srgbClr val="FBFDFB"/>
                </a:solidFill>
                <a:latin typeface="Arial"/>
                <a:cs typeface="Arial"/>
              </a:rPr>
              <a:t>T</a:t>
            </a:r>
            <a:r>
              <a:rPr sz="900" b="1" spc="357" dirty="0">
                <a:solidFill>
                  <a:srgbClr val="FBFDFB"/>
                </a:solidFill>
                <a:latin typeface="Arial"/>
                <a:cs typeface="Arial"/>
              </a:rPr>
              <a:t>O</a:t>
            </a:r>
            <a:r>
              <a:rPr sz="900" b="1" spc="498" dirty="0">
                <a:solidFill>
                  <a:srgbClr val="FBFDFB"/>
                </a:solidFill>
                <a:latin typeface="Arial"/>
                <a:cs typeface="Arial"/>
              </a:rPr>
              <a:t>M</a:t>
            </a:r>
            <a:r>
              <a:rPr sz="900" b="1" spc="240" dirty="0">
                <a:solidFill>
                  <a:srgbClr val="FBFDFB"/>
                </a:solidFill>
                <a:latin typeface="Arial"/>
                <a:cs typeface="Arial"/>
              </a:rPr>
              <a:t>E</a:t>
            </a:r>
            <a:r>
              <a:rPr sz="900" b="1" spc="76" dirty="0">
                <a:solidFill>
                  <a:srgbClr val="FBFDFB"/>
                </a:solidFill>
                <a:latin typeface="Arial"/>
                <a:cs typeface="Arial"/>
              </a:rPr>
              <a:t>R</a:t>
            </a:r>
            <a:r>
              <a:rPr sz="900" b="1" spc="0" dirty="0">
                <a:solidFill>
                  <a:srgbClr val="FBFDFB"/>
                </a:solidFill>
                <a:latin typeface="Arial"/>
                <a:cs typeface="Arial"/>
              </a:rPr>
              <a:t>  </a:t>
            </a:r>
            <a:r>
              <a:rPr sz="900" b="1" spc="109" dirty="0">
                <a:solidFill>
                  <a:srgbClr val="FBFDFB"/>
                </a:solidFill>
                <a:latin typeface="Arial"/>
                <a:cs typeface="Arial"/>
              </a:rPr>
              <a:t> </a:t>
            </a:r>
            <a:r>
              <a:rPr sz="900" b="1" spc="72" dirty="0">
                <a:solidFill>
                  <a:srgbClr val="FBFDFB"/>
                </a:solidFill>
                <a:latin typeface="Arial"/>
                <a:cs typeface="Arial"/>
              </a:rPr>
              <a:t>S</a:t>
            </a:r>
            <a:r>
              <a:rPr sz="900" b="1" spc="216" dirty="0">
                <a:solidFill>
                  <a:srgbClr val="FBFDFB"/>
                </a:solidFill>
                <a:latin typeface="Arial"/>
                <a:cs typeface="Arial"/>
              </a:rPr>
              <a:t>E</a:t>
            </a:r>
            <a:r>
              <a:rPr sz="900" b="1" spc="238" dirty="0">
                <a:solidFill>
                  <a:srgbClr val="FBFDFB"/>
                </a:solidFill>
                <a:latin typeface="Arial"/>
                <a:cs typeface="Arial"/>
              </a:rPr>
              <a:t>R</a:t>
            </a:r>
            <a:r>
              <a:rPr sz="900" b="1" spc="383" dirty="0">
                <a:solidFill>
                  <a:srgbClr val="FBFDFB"/>
                </a:solidFill>
                <a:latin typeface="Arial"/>
                <a:cs typeface="Arial"/>
              </a:rPr>
              <a:t>V</a:t>
            </a:r>
            <a:r>
              <a:rPr sz="900" b="1" spc="303" dirty="0">
                <a:solidFill>
                  <a:srgbClr val="FBFDFB"/>
                </a:solidFill>
                <a:latin typeface="Arial"/>
                <a:cs typeface="Arial"/>
              </a:rPr>
              <a:t>I</a:t>
            </a:r>
            <a:r>
              <a:rPr sz="900" b="1" spc="283" dirty="0">
                <a:solidFill>
                  <a:srgbClr val="FBFDFB"/>
                </a:solidFill>
                <a:latin typeface="Arial"/>
                <a:cs typeface="Arial"/>
              </a:rPr>
              <a:t>C</a:t>
            </a:r>
            <a:r>
              <a:rPr sz="900" b="1" spc="28" dirty="0">
                <a:solidFill>
                  <a:srgbClr val="FBFDFB"/>
                </a:solidFill>
                <a:latin typeface="Arial"/>
                <a:cs typeface="Arial"/>
              </a:rPr>
              <a:t>E</a:t>
            </a:r>
            <a:endParaRPr sz="900">
              <a:latin typeface="Arial"/>
              <a:cs typeface="Arial"/>
            </a:endParaRPr>
          </a:p>
        </p:txBody>
      </p:sp>
      <p:sp>
        <p:nvSpPr>
          <p:cNvPr id="14" name="object 14"/>
          <p:cNvSpPr txBox="1"/>
          <p:nvPr/>
        </p:nvSpPr>
        <p:spPr>
          <a:xfrm>
            <a:off x="581660" y="1450934"/>
            <a:ext cx="3692060" cy="558800"/>
          </a:xfrm>
          <a:prstGeom prst="rect">
            <a:avLst/>
          </a:prstGeom>
        </p:spPr>
        <p:txBody>
          <a:bodyPr wrap="square" lIns="0" tIns="27908" rIns="0" bIns="0" rtlCol="0">
            <a:noAutofit/>
          </a:bodyPr>
          <a:lstStyle/>
          <a:p>
            <a:pPr marL="12700">
              <a:lnSpc>
                <a:spcPts val="4395"/>
              </a:lnSpc>
            </a:pPr>
            <a:r>
              <a:rPr sz="4200" b="1" spc="157" dirty="0">
                <a:solidFill>
                  <a:srgbClr val="FBFDFB"/>
                </a:solidFill>
                <a:latin typeface="Arial"/>
                <a:cs typeface="Arial"/>
              </a:rPr>
              <a:t>CUSTOMERS</a:t>
            </a:r>
            <a:endParaRPr sz="4200">
              <a:latin typeface="Arial"/>
              <a:cs typeface="Arial"/>
            </a:endParaRPr>
          </a:p>
        </p:txBody>
      </p:sp>
      <p:sp>
        <p:nvSpPr>
          <p:cNvPr id="13" name="object 13"/>
          <p:cNvSpPr txBox="1"/>
          <p:nvPr/>
        </p:nvSpPr>
        <p:spPr>
          <a:xfrm>
            <a:off x="9055099" y="1752814"/>
            <a:ext cx="1956760" cy="487679"/>
          </a:xfrm>
          <a:prstGeom prst="rect">
            <a:avLst/>
          </a:prstGeom>
        </p:spPr>
        <p:txBody>
          <a:bodyPr wrap="square" lIns="0" tIns="7111" rIns="0" bIns="0" rtlCol="0">
            <a:noAutofit/>
          </a:bodyPr>
          <a:lstStyle/>
          <a:p>
            <a:pPr marL="15748">
              <a:lnSpc>
                <a:spcPts val="1120"/>
              </a:lnSpc>
            </a:pPr>
            <a:r>
              <a:rPr sz="1000" spc="18" dirty="0">
                <a:solidFill>
                  <a:srgbClr val="FBFDFB"/>
                </a:solidFill>
                <a:latin typeface="Arial"/>
                <a:cs typeface="Arial"/>
              </a:rPr>
              <a:t>We keep ahead of the trends  so</a:t>
            </a:r>
            <a:endParaRPr sz="1000">
              <a:latin typeface="Arial"/>
              <a:cs typeface="Arial"/>
            </a:endParaRPr>
          </a:p>
          <a:p>
            <a:pPr marL="18795" marR="59114" indent="-6095">
              <a:lnSpc>
                <a:spcPts val="1149"/>
              </a:lnSpc>
              <a:spcBef>
                <a:spcPts val="139"/>
              </a:spcBef>
            </a:pPr>
            <a:r>
              <a:rPr sz="1000" spc="11" dirty="0">
                <a:solidFill>
                  <a:srgbClr val="FBFDFB"/>
                </a:solidFill>
                <a:latin typeface="Arial"/>
                <a:cs typeface="Arial"/>
              </a:rPr>
              <a:t>that  we can  advise you on your </a:t>
            </a:r>
            <a:endParaRPr sz="1000">
              <a:latin typeface="Arial"/>
              <a:cs typeface="Arial"/>
            </a:endParaRPr>
          </a:p>
          <a:p>
            <a:pPr marL="18795" marR="59114">
              <a:lnSpc>
                <a:spcPts val="1149"/>
              </a:lnSpc>
              <a:spcBef>
                <a:spcPts val="146"/>
              </a:spcBef>
            </a:pPr>
            <a:r>
              <a:rPr sz="1000" spc="12" dirty="0">
                <a:solidFill>
                  <a:srgbClr val="FBFDFB"/>
                </a:solidFill>
                <a:latin typeface="Arial"/>
                <a:cs typeface="Arial"/>
              </a:rPr>
              <a:t>design decisions</a:t>
            </a:r>
            <a:endParaRPr sz="1000">
              <a:latin typeface="Arial"/>
              <a:cs typeface="Arial"/>
            </a:endParaRPr>
          </a:p>
        </p:txBody>
      </p:sp>
      <p:sp>
        <p:nvSpPr>
          <p:cNvPr id="12" name="object 12"/>
          <p:cNvSpPr txBox="1"/>
          <p:nvPr/>
        </p:nvSpPr>
        <p:spPr>
          <a:xfrm>
            <a:off x="5595619" y="1761958"/>
            <a:ext cx="1919260" cy="484632"/>
          </a:xfrm>
          <a:prstGeom prst="rect">
            <a:avLst/>
          </a:prstGeom>
        </p:spPr>
        <p:txBody>
          <a:bodyPr wrap="square" lIns="0" tIns="7111" rIns="0" bIns="0" rtlCol="0">
            <a:noAutofit/>
          </a:bodyPr>
          <a:lstStyle/>
          <a:p>
            <a:pPr marL="12700" marR="9205">
              <a:lnSpc>
                <a:spcPts val="1120"/>
              </a:lnSpc>
            </a:pPr>
            <a:r>
              <a:rPr sz="1000" spc="-1" dirty="0">
                <a:solidFill>
                  <a:srgbClr val="FBFDFB"/>
                </a:solidFill>
                <a:latin typeface="Arial"/>
                <a:cs typeface="Arial"/>
              </a:rPr>
              <a:t>You get a  dedicated  account</a:t>
            </a:r>
            <a:endParaRPr sz="1000">
              <a:latin typeface="Arial"/>
              <a:cs typeface="Arial"/>
            </a:endParaRPr>
          </a:p>
          <a:p>
            <a:pPr marL="15747" indent="3048">
              <a:lnSpc>
                <a:spcPts val="1149"/>
              </a:lnSpc>
              <a:spcBef>
                <a:spcPts val="139"/>
              </a:spcBef>
            </a:pPr>
            <a:r>
              <a:rPr sz="1000" spc="23" dirty="0">
                <a:solidFill>
                  <a:srgbClr val="FBFDFB"/>
                </a:solidFill>
                <a:latin typeface="Arial"/>
                <a:cs typeface="Arial"/>
              </a:rPr>
              <a:t>manager to ensure you have </a:t>
            </a:r>
            <a:endParaRPr sz="1000">
              <a:latin typeface="Arial"/>
              <a:cs typeface="Arial"/>
            </a:endParaRPr>
          </a:p>
          <a:p>
            <a:pPr marL="15747">
              <a:lnSpc>
                <a:spcPts val="1149"/>
              </a:lnSpc>
              <a:spcBef>
                <a:spcPts val="121"/>
              </a:spcBef>
            </a:pPr>
            <a:r>
              <a:rPr sz="1000" spc="23" dirty="0">
                <a:solidFill>
                  <a:srgbClr val="FBFDFB"/>
                </a:solidFill>
                <a:latin typeface="Arial"/>
                <a:cs typeface="Arial"/>
              </a:rPr>
              <a:t>someone to assist at every step</a:t>
            </a:r>
            <a:endParaRPr sz="1000">
              <a:latin typeface="Arial"/>
              <a:cs typeface="Arial"/>
            </a:endParaRPr>
          </a:p>
        </p:txBody>
      </p:sp>
      <p:sp>
        <p:nvSpPr>
          <p:cNvPr id="11" name="object 11"/>
          <p:cNvSpPr txBox="1"/>
          <p:nvPr/>
        </p:nvSpPr>
        <p:spPr>
          <a:xfrm>
            <a:off x="596900" y="2044147"/>
            <a:ext cx="1593476" cy="571500"/>
          </a:xfrm>
          <a:prstGeom prst="rect">
            <a:avLst/>
          </a:prstGeom>
        </p:spPr>
        <p:txBody>
          <a:bodyPr wrap="square" lIns="0" tIns="28543" rIns="0" bIns="0" rtlCol="0">
            <a:noAutofit/>
          </a:bodyPr>
          <a:lstStyle/>
          <a:p>
            <a:pPr marL="12700">
              <a:lnSpc>
                <a:spcPts val="4495"/>
              </a:lnSpc>
            </a:pPr>
            <a:r>
              <a:rPr sz="4300" b="1" spc="4" dirty="0">
                <a:solidFill>
                  <a:srgbClr val="FBFDFB"/>
                </a:solidFill>
                <a:latin typeface="Arial"/>
                <a:cs typeface="Arial"/>
              </a:rPr>
              <a:t>LOVE</a:t>
            </a:r>
            <a:endParaRPr sz="4300">
              <a:latin typeface="Arial"/>
              <a:cs typeface="Arial"/>
            </a:endParaRPr>
          </a:p>
        </p:txBody>
      </p:sp>
      <p:sp>
        <p:nvSpPr>
          <p:cNvPr id="10" name="object 10"/>
          <p:cNvSpPr txBox="1"/>
          <p:nvPr/>
        </p:nvSpPr>
        <p:spPr>
          <a:xfrm>
            <a:off x="2334260" y="2044147"/>
            <a:ext cx="830092" cy="571500"/>
          </a:xfrm>
          <a:prstGeom prst="rect">
            <a:avLst/>
          </a:prstGeom>
        </p:spPr>
        <p:txBody>
          <a:bodyPr wrap="square" lIns="0" tIns="28543" rIns="0" bIns="0" rtlCol="0">
            <a:noAutofit/>
          </a:bodyPr>
          <a:lstStyle/>
          <a:p>
            <a:pPr marL="12700">
              <a:lnSpc>
                <a:spcPts val="4495"/>
              </a:lnSpc>
            </a:pPr>
            <a:r>
              <a:rPr sz="4300" b="1" dirty="0">
                <a:solidFill>
                  <a:srgbClr val="FBFDFB"/>
                </a:solidFill>
                <a:latin typeface="Arial"/>
                <a:cs typeface="Arial"/>
              </a:rPr>
              <a:t>US</a:t>
            </a:r>
            <a:endParaRPr sz="4300">
              <a:latin typeface="Arial"/>
              <a:cs typeface="Arial"/>
            </a:endParaRPr>
          </a:p>
        </p:txBody>
      </p:sp>
      <p:sp>
        <p:nvSpPr>
          <p:cNvPr id="9" name="object 9"/>
          <p:cNvSpPr txBox="1"/>
          <p:nvPr/>
        </p:nvSpPr>
        <p:spPr>
          <a:xfrm>
            <a:off x="5601715" y="3192617"/>
            <a:ext cx="1033817" cy="139700"/>
          </a:xfrm>
          <a:prstGeom prst="rect">
            <a:avLst/>
          </a:prstGeom>
        </p:spPr>
        <p:txBody>
          <a:bodyPr wrap="square" lIns="0" tIns="6477" rIns="0" bIns="0" rtlCol="0">
            <a:noAutofit/>
          </a:bodyPr>
          <a:lstStyle/>
          <a:p>
            <a:pPr marL="12700">
              <a:lnSpc>
                <a:spcPts val="1019"/>
              </a:lnSpc>
            </a:pPr>
            <a:r>
              <a:rPr sz="900" b="1" spc="245" dirty="0">
                <a:solidFill>
                  <a:srgbClr val="FBFDFB"/>
                </a:solidFill>
                <a:latin typeface="Arial"/>
                <a:cs typeface="Arial"/>
              </a:rPr>
              <a:t>EFFICIENCY</a:t>
            </a:r>
            <a:endParaRPr sz="900">
              <a:latin typeface="Arial"/>
              <a:cs typeface="Arial"/>
            </a:endParaRPr>
          </a:p>
        </p:txBody>
      </p:sp>
      <p:sp>
        <p:nvSpPr>
          <p:cNvPr id="8" name="object 8"/>
          <p:cNvSpPr txBox="1"/>
          <p:nvPr/>
        </p:nvSpPr>
        <p:spPr>
          <a:xfrm>
            <a:off x="9058147" y="3192617"/>
            <a:ext cx="774740" cy="139700"/>
          </a:xfrm>
          <a:prstGeom prst="rect">
            <a:avLst/>
          </a:prstGeom>
        </p:spPr>
        <p:txBody>
          <a:bodyPr wrap="square" lIns="0" tIns="6477" rIns="0" bIns="0" rtlCol="0">
            <a:noAutofit/>
          </a:bodyPr>
          <a:lstStyle/>
          <a:p>
            <a:pPr marL="12700">
              <a:lnSpc>
                <a:spcPts val="1019"/>
              </a:lnSpc>
            </a:pPr>
            <a:r>
              <a:rPr sz="900" b="1" spc="259" dirty="0">
                <a:solidFill>
                  <a:srgbClr val="FBFDFB"/>
                </a:solidFill>
                <a:latin typeface="Arial"/>
                <a:cs typeface="Arial"/>
              </a:rPr>
              <a:t>QUALITY</a:t>
            </a:r>
            <a:endParaRPr sz="900">
              <a:latin typeface="Arial"/>
              <a:cs typeface="Arial"/>
            </a:endParaRPr>
          </a:p>
        </p:txBody>
      </p:sp>
      <p:sp>
        <p:nvSpPr>
          <p:cNvPr id="7" name="object 7"/>
          <p:cNvSpPr txBox="1"/>
          <p:nvPr/>
        </p:nvSpPr>
        <p:spPr>
          <a:xfrm>
            <a:off x="5598667" y="3514558"/>
            <a:ext cx="1999338" cy="487680"/>
          </a:xfrm>
          <a:prstGeom prst="rect">
            <a:avLst/>
          </a:prstGeom>
        </p:spPr>
        <p:txBody>
          <a:bodyPr wrap="square" lIns="0" tIns="7111" rIns="0" bIns="0" rtlCol="0">
            <a:noAutofit/>
          </a:bodyPr>
          <a:lstStyle/>
          <a:p>
            <a:pPr marL="12700">
              <a:lnSpc>
                <a:spcPts val="1120"/>
              </a:lnSpc>
            </a:pPr>
            <a:r>
              <a:rPr sz="1000" spc="13" dirty="0">
                <a:solidFill>
                  <a:srgbClr val="FBFDFB"/>
                </a:solidFill>
                <a:latin typeface="Arial"/>
                <a:cs typeface="Arial"/>
              </a:rPr>
              <a:t>We offer a full product cycle  ERP</a:t>
            </a:r>
            <a:endParaRPr sz="1000">
              <a:latin typeface="Arial"/>
              <a:cs typeface="Arial"/>
            </a:endParaRPr>
          </a:p>
          <a:p>
            <a:pPr marL="12700" marR="205274" indent="0">
              <a:lnSpc>
                <a:spcPts val="1149"/>
              </a:lnSpc>
              <a:spcBef>
                <a:spcPts val="159"/>
              </a:spcBef>
            </a:pPr>
            <a:r>
              <a:rPr sz="1000" spc="17" dirty="0">
                <a:solidFill>
                  <a:srgbClr val="FBFDFB"/>
                </a:solidFill>
                <a:latin typeface="Arial"/>
                <a:cs typeface="Arial"/>
              </a:rPr>
              <a:t>operation  to achieve  delivery </a:t>
            </a:r>
            <a:endParaRPr sz="1000">
              <a:latin typeface="Arial"/>
              <a:cs typeface="Arial"/>
            </a:endParaRPr>
          </a:p>
          <a:p>
            <a:pPr marL="12700" marR="205274">
              <a:lnSpc>
                <a:spcPts val="1149"/>
              </a:lnSpc>
              <a:spcBef>
                <a:spcPts val="121"/>
              </a:spcBef>
            </a:pPr>
            <a:r>
              <a:rPr sz="1000" spc="17" dirty="0">
                <a:solidFill>
                  <a:srgbClr val="FBFDFB"/>
                </a:solidFill>
                <a:latin typeface="Arial"/>
                <a:cs typeface="Arial"/>
              </a:rPr>
              <a:t>excellency</a:t>
            </a:r>
            <a:endParaRPr sz="1000">
              <a:latin typeface="Arial"/>
              <a:cs typeface="Arial"/>
            </a:endParaRPr>
          </a:p>
        </p:txBody>
      </p:sp>
      <p:sp>
        <p:nvSpPr>
          <p:cNvPr id="6" name="object 6"/>
          <p:cNvSpPr txBox="1"/>
          <p:nvPr/>
        </p:nvSpPr>
        <p:spPr>
          <a:xfrm>
            <a:off x="9058147" y="3514558"/>
            <a:ext cx="1910587" cy="487680"/>
          </a:xfrm>
          <a:prstGeom prst="rect">
            <a:avLst/>
          </a:prstGeom>
        </p:spPr>
        <p:txBody>
          <a:bodyPr wrap="square" lIns="0" tIns="7111" rIns="0" bIns="0" rtlCol="0">
            <a:noAutofit/>
          </a:bodyPr>
          <a:lstStyle/>
          <a:p>
            <a:pPr marL="12700">
              <a:lnSpc>
                <a:spcPts val="1120"/>
              </a:lnSpc>
            </a:pPr>
            <a:r>
              <a:rPr sz="1000" spc="23" dirty="0">
                <a:solidFill>
                  <a:srgbClr val="FBFDFB"/>
                </a:solidFill>
                <a:latin typeface="Arial"/>
                <a:cs typeface="Arial"/>
              </a:rPr>
              <a:t>We guarantee  excellent quality</a:t>
            </a:r>
            <a:endParaRPr sz="1000">
              <a:latin typeface="Arial"/>
              <a:cs typeface="Arial"/>
            </a:endParaRPr>
          </a:p>
          <a:p>
            <a:pPr marL="15747" marR="36859" indent="3048">
              <a:lnSpc>
                <a:spcPts val="1149"/>
              </a:lnSpc>
              <a:spcBef>
                <a:spcPts val="159"/>
              </a:spcBef>
            </a:pPr>
            <a:r>
              <a:rPr sz="1000" spc="-4" dirty="0">
                <a:solidFill>
                  <a:srgbClr val="FBFDFB"/>
                </a:solidFill>
                <a:latin typeface="Arial"/>
                <a:cs typeface="Arial"/>
              </a:rPr>
              <a:t>products  as  well as  a top notch </a:t>
            </a:r>
            <a:endParaRPr sz="1000">
              <a:latin typeface="Arial"/>
              <a:cs typeface="Arial"/>
            </a:endParaRPr>
          </a:p>
          <a:p>
            <a:pPr marL="15747" marR="36859">
              <a:lnSpc>
                <a:spcPts val="1149"/>
              </a:lnSpc>
              <a:spcBef>
                <a:spcPts val="121"/>
              </a:spcBef>
            </a:pPr>
            <a:r>
              <a:rPr sz="1000" spc="-1" dirty="0">
                <a:solidFill>
                  <a:srgbClr val="FBFDFB"/>
                </a:solidFill>
                <a:latin typeface="Arial"/>
                <a:cs typeface="Arial"/>
              </a:rPr>
              <a:t>service</a:t>
            </a:r>
            <a:endParaRPr sz="1000">
              <a:latin typeface="Arial"/>
              <a:cs typeface="Arial"/>
            </a:endParaRPr>
          </a:p>
        </p:txBody>
      </p:sp>
      <p:sp>
        <p:nvSpPr>
          <p:cNvPr id="5" name="object 5"/>
          <p:cNvSpPr txBox="1"/>
          <p:nvPr/>
        </p:nvSpPr>
        <p:spPr>
          <a:xfrm>
            <a:off x="5543803" y="4993985"/>
            <a:ext cx="741197" cy="139700"/>
          </a:xfrm>
          <a:prstGeom prst="rect">
            <a:avLst/>
          </a:prstGeom>
        </p:spPr>
        <p:txBody>
          <a:bodyPr wrap="square" lIns="0" tIns="6477" rIns="0" bIns="0" rtlCol="0">
            <a:noAutofit/>
          </a:bodyPr>
          <a:lstStyle/>
          <a:p>
            <a:pPr marL="12700">
              <a:lnSpc>
                <a:spcPts val="1019"/>
              </a:lnSpc>
            </a:pPr>
            <a:r>
              <a:rPr sz="900" b="1" spc="250" dirty="0">
                <a:solidFill>
                  <a:srgbClr val="FBFDFB"/>
                </a:solidFill>
                <a:latin typeface="Arial"/>
                <a:cs typeface="Arial"/>
              </a:rPr>
              <a:t>PRICING</a:t>
            </a:r>
            <a:endParaRPr sz="900">
              <a:latin typeface="Arial"/>
              <a:cs typeface="Arial"/>
            </a:endParaRPr>
          </a:p>
        </p:txBody>
      </p:sp>
      <p:sp>
        <p:nvSpPr>
          <p:cNvPr id="4" name="object 4"/>
          <p:cNvSpPr txBox="1"/>
          <p:nvPr/>
        </p:nvSpPr>
        <p:spPr>
          <a:xfrm>
            <a:off x="9006331" y="5024465"/>
            <a:ext cx="1451396" cy="139700"/>
          </a:xfrm>
          <a:prstGeom prst="rect">
            <a:avLst/>
          </a:prstGeom>
        </p:spPr>
        <p:txBody>
          <a:bodyPr wrap="square" lIns="0" tIns="6477" rIns="0" bIns="0" rtlCol="0">
            <a:noAutofit/>
          </a:bodyPr>
          <a:lstStyle/>
          <a:p>
            <a:pPr marL="12700">
              <a:lnSpc>
                <a:spcPts val="1019"/>
              </a:lnSpc>
            </a:pPr>
            <a:r>
              <a:rPr sz="900" b="1" spc="257" dirty="0">
                <a:solidFill>
                  <a:srgbClr val="FBFDFB"/>
                </a:solidFill>
                <a:latin typeface="Arial"/>
                <a:cs typeface="Arial"/>
              </a:rPr>
              <a:t>RESPONSIBILITY</a:t>
            </a:r>
            <a:endParaRPr sz="900">
              <a:latin typeface="Arial"/>
              <a:cs typeface="Arial"/>
            </a:endParaRPr>
          </a:p>
        </p:txBody>
      </p:sp>
      <p:sp>
        <p:nvSpPr>
          <p:cNvPr id="3" name="object 3"/>
          <p:cNvSpPr txBox="1"/>
          <p:nvPr/>
        </p:nvSpPr>
        <p:spPr>
          <a:xfrm>
            <a:off x="5537707" y="5318974"/>
            <a:ext cx="1830609" cy="484631"/>
          </a:xfrm>
          <a:prstGeom prst="rect">
            <a:avLst/>
          </a:prstGeom>
        </p:spPr>
        <p:txBody>
          <a:bodyPr wrap="square" lIns="0" tIns="7111" rIns="0" bIns="0" rtlCol="0">
            <a:noAutofit/>
          </a:bodyPr>
          <a:lstStyle/>
          <a:p>
            <a:pPr marL="12700" marR="9205">
              <a:lnSpc>
                <a:spcPts val="1120"/>
              </a:lnSpc>
            </a:pPr>
            <a:r>
              <a:rPr sz="1000" spc="40" dirty="0">
                <a:solidFill>
                  <a:srgbClr val="FBFDFB"/>
                </a:solidFill>
                <a:latin typeface="Arial"/>
                <a:cs typeface="Arial"/>
              </a:rPr>
              <a:t>We control everyaspectofthe</a:t>
            </a:r>
            <a:endParaRPr sz="1000">
              <a:latin typeface="Arial"/>
              <a:cs typeface="Arial"/>
            </a:endParaRPr>
          </a:p>
          <a:p>
            <a:pPr marL="18795">
              <a:lnSpc>
                <a:spcPts val="1149"/>
              </a:lnSpc>
              <a:spcBef>
                <a:spcPts val="139"/>
              </a:spcBef>
            </a:pPr>
            <a:r>
              <a:rPr sz="1000" spc="-27" dirty="0">
                <a:solidFill>
                  <a:srgbClr val="FBFDFB"/>
                </a:solidFill>
                <a:latin typeface="Arial"/>
                <a:cs typeface="Arial"/>
              </a:rPr>
              <a:t>p</a:t>
            </a:r>
            <a:r>
              <a:rPr sz="1000" spc="32" dirty="0">
                <a:solidFill>
                  <a:srgbClr val="FBFDFB"/>
                </a:solidFill>
                <a:latin typeface="Arial"/>
                <a:cs typeface="Arial"/>
              </a:rPr>
              <a:t>r</a:t>
            </a:r>
            <a:r>
              <a:rPr sz="1000" spc="35" dirty="0">
                <a:solidFill>
                  <a:srgbClr val="FBFDFB"/>
                </a:solidFill>
                <a:latin typeface="Arial"/>
                <a:cs typeface="Arial"/>
              </a:rPr>
              <a:t>o</a:t>
            </a:r>
            <a:r>
              <a:rPr sz="1000" spc="-19" dirty="0">
                <a:solidFill>
                  <a:srgbClr val="FBFDFB"/>
                </a:solidFill>
                <a:latin typeface="Arial"/>
                <a:cs typeface="Arial"/>
              </a:rPr>
              <a:t>c</a:t>
            </a:r>
            <a:r>
              <a:rPr sz="1000" spc="-4" dirty="0">
                <a:solidFill>
                  <a:srgbClr val="FBFDFB"/>
                </a:solidFill>
                <a:latin typeface="Arial"/>
                <a:cs typeface="Arial"/>
              </a:rPr>
              <a:t>e</a:t>
            </a:r>
            <a:r>
              <a:rPr sz="1000" spc="-19" dirty="0">
                <a:solidFill>
                  <a:srgbClr val="FBFDFB"/>
                </a:solidFill>
                <a:latin typeface="Arial"/>
                <a:cs typeface="Arial"/>
              </a:rPr>
              <a:t>s</a:t>
            </a:r>
            <a:r>
              <a:rPr sz="1000" spc="-110" dirty="0">
                <a:solidFill>
                  <a:srgbClr val="FBFDFB"/>
                </a:solidFill>
                <a:latin typeface="Arial"/>
                <a:cs typeface="Arial"/>
              </a:rPr>
              <a:t>s</a:t>
            </a:r>
            <a:r>
              <a:rPr sz="1000" spc="-19" dirty="0">
                <a:solidFill>
                  <a:srgbClr val="FBFDFB"/>
                </a:solidFill>
                <a:latin typeface="Arial"/>
                <a:cs typeface="Arial"/>
              </a:rPr>
              <a:t> </a:t>
            </a:r>
            <a:r>
              <a:rPr sz="1000" spc="-54" dirty="0">
                <a:solidFill>
                  <a:srgbClr val="FBFDFB"/>
                </a:solidFill>
                <a:latin typeface="Arial"/>
                <a:cs typeface="Arial"/>
              </a:rPr>
              <a:t>s</a:t>
            </a:r>
            <a:r>
              <a:rPr sz="1000" spc="-55" dirty="0">
                <a:solidFill>
                  <a:srgbClr val="FBFDFB"/>
                </a:solidFill>
                <a:latin typeface="Arial"/>
                <a:cs typeface="Arial"/>
              </a:rPr>
              <a:t>o</a:t>
            </a:r>
            <a:r>
              <a:rPr sz="1000" spc="-44" dirty="0">
                <a:solidFill>
                  <a:srgbClr val="FBFDFB"/>
                </a:solidFill>
                <a:latin typeface="Arial"/>
                <a:cs typeface="Arial"/>
              </a:rPr>
              <a:t> </a:t>
            </a:r>
            <a:r>
              <a:rPr sz="1000" spc="-9" dirty="0">
                <a:solidFill>
                  <a:srgbClr val="FBFDFB"/>
                </a:solidFill>
                <a:latin typeface="Arial"/>
                <a:cs typeface="Arial"/>
              </a:rPr>
              <a:t>w</a:t>
            </a:r>
            <a:r>
              <a:rPr sz="1000" spc="0" dirty="0">
                <a:solidFill>
                  <a:srgbClr val="FBFDFB"/>
                </a:solidFill>
                <a:latin typeface="Arial"/>
                <a:cs typeface="Arial"/>
              </a:rPr>
              <a:t>e</a:t>
            </a:r>
            <a:r>
              <a:rPr sz="1000" spc="59" dirty="0">
                <a:solidFill>
                  <a:srgbClr val="FBFDFB"/>
                </a:solidFill>
                <a:latin typeface="Arial"/>
                <a:cs typeface="Arial"/>
              </a:rPr>
              <a:t> </a:t>
            </a:r>
            <a:r>
              <a:rPr sz="1000" spc="-54" dirty="0">
                <a:solidFill>
                  <a:srgbClr val="FBFDFB"/>
                </a:solidFill>
                <a:latin typeface="Arial"/>
                <a:cs typeface="Arial"/>
              </a:rPr>
              <a:t>c</a:t>
            </a:r>
            <a:r>
              <a:rPr sz="1000" spc="-64" dirty="0">
                <a:solidFill>
                  <a:srgbClr val="FBFDFB"/>
                </a:solidFill>
                <a:latin typeface="Arial"/>
                <a:cs typeface="Arial"/>
              </a:rPr>
              <a:t>a</a:t>
            </a:r>
            <a:r>
              <a:rPr sz="1000" spc="-55" dirty="0">
                <a:solidFill>
                  <a:srgbClr val="FBFDFB"/>
                </a:solidFill>
                <a:latin typeface="Arial"/>
                <a:cs typeface="Arial"/>
              </a:rPr>
              <a:t>n</a:t>
            </a:r>
            <a:r>
              <a:rPr sz="1000" spc="154" dirty="0">
                <a:solidFill>
                  <a:srgbClr val="FBFDFB"/>
                </a:solidFill>
                <a:latin typeface="Arial"/>
                <a:cs typeface="Arial"/>
              </a:rPr>
              <a:t> </a:t>
            </a:r>
            <a:r>
              <a:rPr sz="1000" spc="-27" dirty="0">
                <a:solidFill>
                  <a:srgbClr val="FBFDFB"/>
                </a:solidFill>
                <a:latin typeface="Arial"/>
                <a:cs typeface="Arial"/>
              </a:rPr>
              <a:t>o</a:t>
            </a:r>
            <a:r>
              <a:rPr sz="1000" spc="133" dirty="0">
                <a:solidFill>
                  <a:srgbClr val="FBFDFB"/>
                </a:solidFill>
                <a:latin typeface="Arial"/>
                <a:cs typeface="Arial"/>
              </a:rPr>
              <a:t>f</a:t>
            </a:r>
            <a:r>
              <a:rPr sz="1000" spc="83" dirty="0">
                <a:solidFill>
                  <a:srgbClr val="FBFDFB"/>
                </a:solidFill>
                <a:latin typeface="Arial"/>
                <a:cs typeface="Arial"/>
              </a:rPr>
              <a:t>f</a:t>
            </a:r>
            <a:r>
              <a:rPr sz="1000" spc="45" dirty="0">
                <a:solidFill>
                  <a:srgbClr val="FBFDFB"/>
                </a:solidFill>
                <a:latin typeface="Arial"/>
                <a:cs typeface="Arial"/>
              </a:rPr>
              <a:t>e</a:t>
            </a:r>
            <a:r>
              <a:rPr sz="1000" spc="55" dirty="0">
                <a:solidFill>
                  <a:srgbClr val="FBFDFB"/>
                </a:solidFill>
                <a:latin typeface="Arial"/>
                <a:cs typeface="Arial"/>
              </a:rPr>
              <a:t>r</a:t>
            </a:r>
            <a:r>
              <a:rPr sz="1000" spc="-114" dirty="0">
                <a:solidFill>
                  <a:srgbClr val="FBFDFB"/>
                </a:solidFill>
                <a:latin typeface="Arial"/>
                <a:cs typeface="Arial"/>
              </a:rPr>
              <a:t> </a:t>
            </a:r>
            <a:r>
              <a:rPr sz="1000" spc="-4" dirty="0">
                <a:solidFill>
                  <a:srgbClr val="FBFDFB"/>
                </a:solidFill>
                <a:latin typeface="Arial"/>
                <a:cs typeface="Arial"/>
              </a:rPr>
              <a:t>y</a:t>
            </a:r>
            <a:r>
              <a:rPr sz="1000" spc="-9" dirty="0">
                <a:solidFill>
                  <a:srgbClr val="FBFDFB"/>
                </a:solidFill>
                <a:latin typeface="Arial"/>
                <a:cs typeface="Arial"/>
              </a:rPr>
              <a:t>o</a:t>
            </a:r>
            <a:r>
              <a:rPr sz="1000" spc="0" dirty="0">
                <a:solidFill>
                  <a:srgbClr val="FBFDFB"/>
                </a:solidFill>
                <a:latin typeface="Arial"/>
                <a:cs typeface="Arial"/>
              </a:rPr>
              <a:t>u</a:t>
            </a:r>
            <a:r>
              <a:rPr sz="1000" spc="1" dirty="0">
                <a:solidFill>
                  <a:srgbClr val="FBFDFB"/>
                </a:solidFill>
                <a:latin typeface="Arial"/>
                <a:cs typeface="Arial"/>
              </a:rPr>
              <a:t> </a:t>
            </a:r>
            <a:r>
              <a:rPr sz="1000" spc="108" dirty="0">
                <a:solidFill>
                  <a:srgbClr val="FBFDFB"/>
                </a:solidFill>
                <a:latin typeface="Arial"/>
                <a:cs typeface="Arial"/>
              </a:rPr>
              <a:t>t</a:t>
            </a:r>
            <a:r>
              <a:rPr sz="1000" spc="-4" dirty="0">
                <a:solidFill>
                  <a:srgbClr val="FBFDFB"/>
                </a:solidFill>
                <a:latin typeface="Arial"/>
                <a:cs typeface="Arial"/>
              </a:rPr>
              <a:t>h</a:t>
            </a:r>
            <a:r>
              <a:rPr sz="1000" spc="-22" dirty="0">
                <a:solidFill>
                  <a:srgbClr val="FBFDFB"/>
                </a:solidFill>
                <a:latin typeface="Arial"/>
                <a:cs typeface="Arial"/>
              </a:rPr>
              <a:t>e</a:t>
            </a:r>
            <a:r>
              <a:rPr sz="1000" spc="-11" dirty="0">
                <a:solidFill>
                  <a:srgbClr val="FBFDFB"/>
                </a:solidFill>
                <a:latin typeface="Arial"/>
                <a:cs typeface="Arial"/>
              </a:rPr>
              <a:t> </a:t>
            </a:r>
            <a:endParaRPr sz="1000">
              <a:latin typeface="Arial"/>
              <a:cs typeface="Arial"/>
            </a:endParaRPr>
          </a:p>
          <a:p>
            <a:pPr marL="18795">
              <a:lnSpc>
                <a:spcPts val="1149"/>
              </a:lnSpc>
              <a:spcBef>
                <a:spcPts val="121"/>
              </a:spcBef>
            </a:pPr>
            <a:r>
              <a:rPr sz="1000" spc="4" dirty="0">
                <a:solidFill>
                  <a:srgbClr val="FBFDFB"/>
                </a:solidFill>
                <a:latin typeface="Arial"/>
                <a:cs typeface="Arial"/>
              </a:rPr>
              <a:t>best price possible</a:t>
            </a:r>
            <a:endParaRPr sz="1000">
              <a:latin typeface="Arial"/>
              <a:cs typeface="Arial"/>
            </a:endParaRPr>
          </a:p>
        </p:txBody>
      </p:sp>
      <p:sp>
        <p:nvSpPr>
          <p:cNvPr id="2" name="object 2"/>
          <p:cNvSpPr txBox="1"/>
          <p:nvPr/>
        </p:nvSpPr>
        <p:spPr>
          <a:xfrm>
            <a:off x="9000235" y="5349454"/>
            <a:ext cx="1996122" cy="484631"/>
          </a:xfrm>
          <a:prstGeom prst="rect">
            <a:avLst/>
          </a:prstGeom>
        </p:spPr>
        <p:txBody>
          <a:bodyPr wrap="square" lIns="0" tIns="7111" rIns="0" bIns="0" rtlCol="0">
            <a:noAutofit/>
          </a:bodyPr>
          <a:lstStyle/>
          <a:p>
            <a:pPr marL="12700">
              <a:lnSpc>
                <a:spcPts val="1120"/>
              </a:lnSpc>
            </a:pPr>
            <a:r>
              <a:rPr sz="1000" spc="7" dirty="0">
                <a:solidFill>
                  <a:srgbClr val="FBFDFB"/>
                </a:solidFill>
                <a:latin typeface="Arial"/>
                <a:cs typeface="Arial"/>
              </a:rPr>
              <a:t>We care about people so we audit</a:t>
            </a:r>
            <a:endParaRPr sz="1000">
              <a:latin typeface="Arial"/>
              <a:cs typeface="Arial"/>
            </a:endParaRPr>
          </a:p>
          <a:p>
            <a:pPr marL="12700" marR="162434" indent="0">
              <a:lnSpc>
                <a:spcPts val="1149"/>
              </a:lnSpc>
              <a:spcBef>
                <a:spcPts val="139"/>
              </a:spcBef>
            </a:pPr>
            <a:r>
              <a:rPr sz="1000" spc="10" dirty="0">
                <a:solidFill>
                  <a:srgbClr val="FBFDFB"/>
                </a:solidFill>
                <a:latin typeface="Arial"/>
                <a:cs typeface="Arial"/>
              </a:rPr>
              <a:t>and provide expert consultancy </a:t>
            </a:r>
            <a:endParaRPr sz="1000">
              <a:latin typeface="Arial"/>
              <a:cs typeface="Arial"/>
            </a:endParaRPr>
          </a:p>
          <a:p>
            <a:pPr marL="12700" marR="162434">
              <a:lnSpc>
                <a:spcPts val="1149"/>
              </a:lnSpc>
              <a:spcBef>
                <a:spcPts val="121"/>
              </a:spcBef>
            </a:pPr>
            <a:r>
              <a:rPr sz="1000" spc="4" dirty="0">
                <a:solidFill>
                  <a:srgbClr val="FBFDFB"/>
                </a:solidFill>
                <a:latin typeface="Arial"/>
                <a:cs typeface="Arial"/>
              </a:rPr>
              <a:t>across the entire supply chain</a:t>
            </a:r>
            <a:endParaRPr sz="1000">
              <a:latin typeface="Arial"/>
              <a:cs typeface="Arial"/>
            </a:endParaRPr>
          </a:p>
        </p:txBody>
      </p:sp>
      <p:pic>
        <p:nvPicPr>
          <p:cNvPr id="21" name="Picture 20"/>
          <p:cNvPicPr>
            <a:picLocks noChangeAspect="1"/>
          </p:cNvPicPr>
          <p:nvPr/>
        </p:nvPicPr>
        <p:blipFill>
          <a:blip r:embed="rId3"/>
          <a:stretch>
            <a:fillRect/>
          </a:stretch>
        </p:blipFill>
        <p:spPr>
          <a:xfrm>
            <a:off x="4253639" y="1269071"/>
            <a:ext cx="1178084" cy="949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3949700" y="304886"/>
            <a:ext cx="4875274" cy="2451556"/>
          </a:xfrm>
          <a:prstGeom prst="rect">
            <a:avLst/>
          </a:prstGeom>
        </p:spPr>
        <p:txBody>
          <a:bodyPr wrap="square" lIns="0" tIns="27908" rIns="0" bIns="0" rtlCol="0">
            <a:noAutofit/>
          </a:bodyPr>
          <a:lstStyle/>
          <a:p>
            <a:pPr marL="15747" marR="81915">
              <a:lnSpc>
                <a:spcPts val="4395"/>
              </a:lnSpc>
            </a:pPr>
            <a:r>
              <a:rPr sz="4200" b="1" spc="162" dirty="0">
                <a:solidFill>
                  <a:srgbClr val="073166"/>
                </a:solidFill>
                <a:latin typeface="Arial"/>
                <a:cs typeface="Arial"/>
              </a:rPr>
              <a:t>CUSTOMER</a:t>
            </a:r>
            <a:endParaRPr sz="4200">
              <a:latin typeface="Arial"/>
              <a:cs typeface="Arial"/>
            </a:endParaRPr>
          </a:p>
          <a:p>
            <a:pPr marL="12700" marR="81915">
              <a:lnSpc>
                <a:spcPct val="95825"/>
              </a:lnSpc>
              <a:spcBef>
                <a:spcPts val="110"/>
              </a:spcBef>
            </a:pPr>
            <a:r>
              <a:rPr sz="4200" b="1" spc="62" dirty="0">
                <a:solidFill>
                  <a:srgbClr val="073166"/>
                </a:solidFill>
                <a:latin typeface="Arial"/>
                <a:cs typeface="Arial"/>
              </a:rPr>
              <a:t>SERVICE  </a:t>
            </a:r>
            <a:r>
              <a:rPr sz="4300" spc="62" dirty="0">
                <a:solidFill>
                  <a:srgbClr val="073166"/>
                </a:solidFill>
                <a:latin typeface="Arial"/>
                <a:cs typeface="Arial"/>
              </a:rPr>
              <a:t>&amp;</a:t>
            </a:r>
            <a:endParaRPr sz="4300">
              <a:latin typeface="Arial"/>
              <a:cs typeface="Arial"/>
            </a:endParaRPr>
          </a:p>
          <a:p>
            <a:pPr marL="30988">
              <a:lnSpc>
                <a:spcPct val="95825"/>
              </a:lnSpc>
              <a:spcBef>
                <a:spcPts val="380"/>
              </a:spcBef>
            </a:pPr>
            <a:r>
              <a:rPr sz="4300" b="1" spc="114" dirty="0">
                <a:solidFill>
                  <a:srgbClr val="073166"/>
                </a:solidFill>
                <a:latin typeface="Arial"/>
                <a:cs typeface="Arial"/>
              </a:rPr>
              <a:t>RESPONSIBILITY</a:t>
            </a:r>
            <a:endParaRPr sz="4300">
              <a:latin typeface="Arial"/>
              <a:cs typeface="Arial"/>
            </a:endParaRPr>
          </a:p>
          <a:p>
            <a:pPr marL="91948" marR="81915">
              <a:lnSpc>
                <a:spcPct val="95825"/>
              </a:lnSpc>
              <a:spcBef>
                <a:spcPts val="1611"/>
              </a:spcBef>
            </a:pPr>
            <a:r>
              <a:rPr sz="2300" b="1" spc="-26" dirty="0">
                <a:solidFill>
                  <a:srgbClr val="019542"/>
                </a:solidFill>
                <a:latin typeface="Arial"/>
                <a:cs typeface="Arial"/>
              </a:rPr>
              <a:t>With you all the way</a:t>
            </a:r>
            <a:endParaRPr sz="2300">
              <a:latin typeface="Arial"/>
              <a:cs typeface="Arial"/>
            </a:endParaRPr>
          </a:p>
        </p:txBody>
      </p:sp>
      <p:sp>
        <p:nvSpPr>
          <p:cNvPr id="5" name="object 5"/>
          <p:cNvSpPr txBox="1"/>
          <p:nvPr/>
        </p:nvSpPr>
        <p:spPr>
          <a:xfrm>
            <a:off x="4028948" y="3152600"/>
            <a:ext cx="7175958" cy="607567"/>
          </a:xfrm>
          <a:prstGeom prst="rect">
            <a:avLst/>
          </a:prstGeom>
        </p:spPr>
        <p:txBody>
          <a:bodyPr wrap="square" lIns="0" tIns="8413" rIns="0" bIns="0" rtlCol="0">
            <a:noAutofit/>
          </a:bodyPr>
          <a:lstStyle/>
          <a:p>
            <a:pPr marL="12700" marR="13586">
              <a:lnSpc>
                <a:spcPts val="1325"/>
              </a:lnSpc>
            </a:pPr>
            <a:r>
              <a:rPr sz="1200" spc="38" dirty="0">
                <a:solidFill>
                  <a:srgbClr val="3F3F3F"/>
                </a:solidFill>
                <a:latin typeface="Arial"/>
                <a:cs typeface="Arial"/>
              </a:rPr>
              <a:t>We know that with so many parts to the  process, you need someone to be your point of contact</a:t>
            </a:r>
            <a:endParaRPr sz="1200">
              <a:latin typeface="Arial"/>
              <a:cs typeface="Arial"/>
            </a:endParaRPr>
          </a:p>
          <a:p>
            <a:pPr marL="12700" indent="0">
              <a:lnSpc>
                <a:spcPts val="1660"/>
              </a:lnSpc>
              <a:spcBef>
                <a:spcPts val="161"/>
              </a:spcBef>
            </a:pPr>
            <a:r>
              <a:rPr sz="1200" spc="28" dirty="0">
                <a:solidFill>
                  <a:srgbClr val="3F3F3F"/>
                </a:solidFill>
                <a:latin typeface="Arial"/>
                <a:cs typeface="Arial"/>
              </a:rPr>
              <a:t>whenever you have a  question. Our dedicated  account managers have years of experience, and a wealth of knowledge, to help make the  right choices and give you the  confidence to move forward.</a:t>
            </a:r>
            <a:endParaRPr sz="1200">
              <a:latin typeface="Arial"/>
              <a:cs typeface="Arial"/>
            </a:endParaRPr>
          </a:p>
        </p:txBody>
      </p:sp>
      <p:sp>
        <p:nvSpPr>
          <p:cNvPr id="4" name="object 4"/>
          <p:cNvSpPr txBox="1"/>
          <p:nvPr/>
        </p:nvSpPr>
        <p:spPr>
          <a:xfrm>
            <a:off x="4028948" y="4012136"/>
            <a:ext cx="7177086" cy="388112"/>
          </a:xfrm>
          <a:prstGeom prst="rect">
            <a:avLst/>
          </a:prstGeom>
        </p:spPr>
        <p:txBody>
          <a:bodyPr wrap="square" lIns="0" tIns="8413" rIns="0" bIns="0" rtlCol="0">
            <a:noAutofit/>
          </a:bodyPr>
          <a:lstStyle/>
          <a:p>
            <a:pPr marL="12700">
              <a:lnSpc>
                <a:spcPts val="1325"/>
              </a:lnSpc>
            </a:pPr>
            <a:r>
              <a:rPr sz="1200" spc="39" dirty="0">
                <a:solidFill>
                  <a:srgbClr val="3F3F3F"/>
                </a:solidFill>
                <a:latin typeface="Arial"/>
                <a:cs typeface="Arial"/>
              </a:rPr>
              <a:t>With your vision, and our experience, we work hand in hand to make sure you get the best finished</a:t>
            </a:r>
            <a:endParaRPr sz="1200">
              <a:latin typeface="Arial"/>
              <a:cs typeface="Arial"/>
            </a:endParaRPr>
          </a:p>
          <a:p>
            <a:pPr marL="21844" marR="22859">
              <a:lnSpc>
                <a:spcPct val="95825"/>
              </a:lnSpc>
              <a:spcBef>
                <a:spcPts val="208"/>
              </a:spcBef>
            </a:pPr>
            <a:r>
              <a:rPr sz="1200" spc="47" dirty="0">
                <a:solidFill>
                  <a:srgbClr val="3F3F3F"/>
                </a:solidFill>
                <a:latin typeface="Arial"/>
                <a:cs typeface="Arial"/>
              </a:rPr>
              <a:t>product.</a:t>
            </a:r>
            <a:endParaRPr sz="1200">
              <a:latin typeface="Arial"/>
              <a:cs typeface="Arial"/>
            </a:endParaRPr>
          </a:p>
        </p:txBody>
      </p:sp>
      <p:sp>
        <p:nvSpPr>
          <p:cNvPr id="3" name="object 3"/>
          <p:cNvSpPr txBox="1"/>
          <p:nvPr/>
        </p:nvSpPr>
        <p:spPr>
          <a:xfrm>
            <a:off x="4038092" y="4758471"/>
            <a:ext cx="4935710" cy="317500"/>
          </a:xfrm>
          <a:prstGeom prst="rect">
            <a:avLst/>
          </a:prstGeom>
        </p:spPr>
        <p:txBody>
          <a:bodyPr wrap="square" lIns="0" tIns="15557" rIns="0" bIns="0" rtlCol="0">
            <a:noAutofit/>
          </a:bodyPr>
          <a:lstStyle/>
          <a:p>
            <a:pPr marL="12700">
              <a:lnSpc>
                <a:spcPts val="2450"/>
              </a:lnSpc>
            </a:pPr>
            <a:r>
              <a:rPr sz="2300" b="1" spc="-102" dirty="0">
                <a:solidFill>
                  <a:srgbClr val="019542"/>
                </a:solidFill>
                <a:latin typeface="Arial"/>
                <a:cs typeface="Arial"/>
              </a:rPr>
              <a:t>Social  responsibility  &amp; ethical  supply</a:t>
            </a:r>
            <a:endParaRPr sz="2300">
              <a:latin typeface="Arial"/>
              <a:cs typeface="Arial"/>
            </a:endParaRPr>
          </a:p>
        </p:txBody>
      </p:sp>
      <p:sp>
        <p:nvSpPr>
          <p:cNvPr id="2" name="object 2"/>
          <p:cNvSpPr txBox="1"/>
          <p:nvPr/>
        </p:nvSpPr>
        <p:spPr>
          <a:xfrm>
            <a:off x="4028948" y="5472128"/>
            <a:ext cx="6949369" cy="817880"/>
          </a:xfrm>
          <a:prstGeom prst="rect">
            <a:avLst/>
          </a:prstGeom>
        </p:spPr>
        <p:txBody>
          <a:bodyPr wrap="square" lIns="0" tIns="8413" rIns="0" bIns="0" rtlCol="0">
            <a:noAutofit/>
          </a:bodyPr>
          <a:lstStyle/>
          <a:p>
            <a:pPr marL="12700" marR="402714" algn="just">
              <a:lnSpc>
                <a:spcPts val="1325"/>
              </a:lnSpc>
            </a:pPr>
            <a:r>
              <a:rPr sz="1200" spc="38" dirty="0">
                <a:solidFill>
                  <a:srgbClr val="3F3F3F"/>
                </a:solidFill>
                <a:latin typeface="Arial"/>
                <a:cs typeface="Arial"/>
              </a:rPr>
              <a:t>We provide expert consultancy across the entire supply chain to ensure our partners make</a:t>
            </a:r>
            <a:endParaRPr sz="1200">
              <a:latin typeface="Arial"/>
              <a:cs typeface="Arial"/>
            </a:endParaRPr>
          </a:p>
          <a:p>
            <a:pPr marL="15748" indent="6096" algn="just">
              <a:lnSpc>
                <a:spcPts val="1660"/>
              </a:lnSpc>
              <a:spcBef>
                <a:spcPts val="161"/>
              </a:spcBef>
            </a:pPr>
            <a:r>
              <a:rPr sz="1200" spc="14" dirty="0">
                <a:solidFill>
                  <a:srgbClr val="3F3F3F"/>
                </a:solidFill>
                <a:latin typeface="Arial"/>
                <a:cs typeface="Arial"/>
              </a:rPr>
              <a:t>r</a:t>
            </a:r>
            <a:r>
              <a:rPr sz="1200" spc="29" dirty="0">
                <a:solidFill>
                  <a:srgbClr val="3F3F3F"/>
                </a:solidFill>
                <a:latin typeface="Arial"/>
                <a:cs typeface="Arial"/>
              </a:rPr>
              <a:t>e</a:t>
            </a:r>
            <a:r>
              <a:rPr sz="1200" spc="25" dirty="0">
                <a:solidFill>
                  <a:srgbClr val="3F3F3F"/>
                </a:solidFill>
                <a:latin typeface="Arial"/>
                <a:cs typeface="Arial"/>
              </a:rPr>
              <a:t>s</a:t>
            </a:r>
            <a:r>
              <a:rPr sz="1200" spc="29" dirty="0">
                <a:solidFill>
                  <a:srgbClr val="3F3F3F"/>
                </a:solidFill>
                <a:latin typeface="Arial"/>
                <a:cs typeface="Arial"/>
              </a:rPr>
              <a:t>p</a:t>
            </a:r>
            <a:r>
              <a:rPr sz="1200" spc="25" dirty="0">
                <a:solidFill>
                  <a:srgbClr val="3F3F3F"/>
                </a:solidFill>
                <a:latin typeface="Arial"/>
                <a:cs typeface="Arial"/>
              </a:rPr>
              <a:t>ons</a:t>
            </a:r>
            <a:r>
              <a:rPr sz="1200" spc="9" dirty="0">
                <a:solidFill>
                  <a:srgbClr val="3F3F3F"/>
                </a:solidFill>
                <a:latin typeface="Arial"/>
                <a:cs typeface="Arial"/>
              </a:rPr>
              <a:t>i</a:t>
            </a:r>
            <a:r>
              <a:rPr sz="1200" spc="29" dirty="0">
                <a:solidFill>
                  <a:srgbClr val="3F3F3F"/>
                </a:solidFill>
                <a:latin typeface="Arial"/>
                <a:cs typeface="Arial"/>
              </a:rPr>
              <a:t>b</a:t>
            </a:r>
            <a:r>
              <a:rPr sz="1200" spc="9" dirty="0">
                <a:solidFill>
                  <a:srgbClr val="3F3F3F"/>
                </a:solidFill>
                <a:latin typeface="Arial"/>
                <a:cs typeface="Arial"/>
              </a:rPr>
              <a:t>l</a:t>
            </a:r>
            <a:r>
              <a:rPr sz="1200" spc="0" dirty="0">
                <a:solidFill>
                  <a:srgbClr val="3F3F3F"/>
                </a:solidFill>
                <a:latin typeface="Arial"/>
                <a:cs typeface="Arial"/>
              </a:rPr>
              <a:t>e</a:t>
            </a:r>
            <a:r>
              <a:rPr sz="1200" spc="166" dirty="0">
                <a:solidFill>
                  <a:srgbClr val="3F3F3F"/>
                </a:solidFill>
                <a:latin typeface="Arial"/>
                <a:cs typeface="Arial"/>
              </a:rPr>
              <a:t> </a:t>
            </a:r>
            <a:r>
              <a:rPr sz="1200" spc="29" dirty="0">
                <a:solidFill>
                  <a:srgbClr val="3F3F3F"/>
                </a:solidFill>
                <a:latin typeface="Arial"/>
                <a:cs typeface="Arial"/>
              </a:rPr>
              <a:t>d</a:t>
            </a:r>
            <a:r>
              <a:rPr sz="1200" spc="25" dirty="0">
                <a:solidFill>
                  <a:srgbClr val="3F3F3F"/>
                </a:solidFill>
                <a:latin typeface="Arial"/>
                <a:cs typeface="Arial"/>
              </a:rPr>
              <a:t>ec</a:t>
            </a:r>
            <a:r>
              <a:rPr sz="1200" spc="9" dirty="0">
                <a:solidFill>
                  <a:srgbClr val="3F3F3F"/>
                </a:solidFill>
                <a:latin typeface="Arial"/>
                <a:cs typeface="Arial"/>
              </a:rPr>
              <a:t>i</a:t>
            </a:r>
            <a:r>
              <a:rPr sz="1200" spc="25" dirty="0">
                <a:solidFill>
                  <a:srgbClr val="3F3F3F"/>
                </a:solidFill>
                <a:latin typeface="Arial"/>
                <a:cs typeface="Arial"/>
              </a:rPr>
              <a:t>s</a:t>
            </a:r>
            <a:r>
              <a:rPr sz="1200" spc="9" dirty="0">
                <a:solidFill>
                  <a:srgbClr val="3F3F3F"/>
                </a:solidFill>
                <a:latin typeface="Arial"/>
                <a:cs typeface="Arial"/>
              </a:rPr>
              <a:t>i</a:t>
            </a:r>
            <a:r>
              <a:rPr sz="1200" spc="25" dirty="0">
                <a:solidFill>
                  <a:srgbClr val="3F3F3F"/>
                </a:solidFill>
                <a:latin typeface="Arial"/>
                <a:cs typeface="Arial"/>
              </a:rPr>
              <a:t>o</a:t>
            </a:r>
            <a:r>
              <a:rPr sz="1200" spc="29" dirty="0">
                <a:solidFill>
                  <a:srgbClr val="3F3F3F"/>
                </a:solidFill>
                <a:latin typeface="Arial"/>
                <a:cs typeface="Arial"/>
              </a:rPr>
              <a:t>n</a:t>
            </a:r>
            <a:r>
              <a:rPr sz="1200" spc="0" dirty="0">
                <a:solidFill>
                  <a:srgbClr val="3F3F3F"/>
                </a:solidFill>
                <a:latin typeface="Arial"/>
                <a:cs typeface="Arial"/>
              </a:rPr>
              <a:t>s</a:t>
            </a:r>
            <a:r>
              <a:rPr sz="1200" spc="-18" dirty="0">
                <a:solidFill>
                  <a:srgbClr val="3F3F3F"/>
                </a:solidFill>
                <a:latin typeface="Arial"/>
                <a:cs typeface="Arial"/>
              </a:rPr>
              <a:t> </a:t>
            </a:r>
            <a:r>
              <a:rPr sz="1200" spc="34" dirty="0">
                <a:solidFill>
                  <a:srgbClr val="3F3F3F"/>
                </a:solidFill>
                <a:latin typeface="Arial"/>
                <a:cs typeface="Arial"/>
              </a:rPr>
              <a:t>w</a:t>
            </a:r>
            <a:r>
              <a:rPr sz="1200" spc="25" dirty="0">
                <a:solidFill>
                  <a:srgbClr val="3F3F3F"/>
                </a:solidFill>
                <a:latin typeface="Arial"/>
                <a:cs typeface="Arial"/>
              </a:rPr>
              <a:t>h</a:t>
            </a:r>
            <a:r>
              <a:rPr sz="1200" spc="9" dirty="0">
                <a:solidFill>
                  <a:srgbClr val="3F3F3F"/>
                </a:solidFill>
                <a:latin typeface="Arial"/>
                <a:cs typeface="Arial"/>
              </a:rPr>
              <a:t>il</a:t>
            </a:r>
            <a:r>
              <a:rPr sz="1200" spc="0" dirty="0">
                <a:solidFill>
                  <a:srgbClr val="3F3F3F"/>
                </a:solidFill>
                <a:latin typeface="Arial"/>
                <a:cs typeface="Arial"/>
              </a:rPr>
              <a:t>e</a:t>
            </a:r>
            <a:r>
              <a:rPr sz="1200" spc="306" dirty="0">
                <a:solidFill>
                  <a:srgbClr val="3F3F3F"/>
                </a:solidFill>
                <a:latin typeface="Arial"/>
                <a:cs typeface="Arial"/>
              </a:rPr>
              <a:t> </a:t>
            </a:r>
            <a:r>
              <a:rPr sz="1200" spc="14" dirty="0">
                <a:solidFill>
                  <a:srgbClr val="3F3F3F"/>
                </a:solidFill>
                <a:latin typeface="Arial"/>
                <a:cs typeface="Arial"/>
              </a:rPr>
              <a:t>r</a:t>
            </a:r>
            <a:r>
              <a:rPr sz="1200" spc="25" dirty="0">
                <a:solidFill>
                  <a:srgbClr val="3F3F3F"/>
                </a:solidFill>
                <a:latin typeface="Arial"/>
                <a:cs typeface="Arial"/>
              </a:rPr>
              <a:t>e</a:t>
            </a:r>
            <a:r>
              <a:rPr sz="1200" spc="39" dirty="0">
                <a:solidFill>
                  <a:srgbClr val="3F3F3F"/>
                </a:solidFill>
                <a:latin typeface="Arial"/>
                <a:cs typeface="Arial"/>
              </a:rPr>
              <a:t>m</a:t>
            </a:r>
            <a:r>
              <a:rPr sz="1200" spc="25" dirty="0">
                <a:solidFill>
                  <a:srgbClr val="3F3F3F"/>
                </a:solidFill>
                <a:latin typeface="Arial"/>
                <a:cs typeface="Arial"/>
              </a:rPr>
              <a:t>a</a:t>
            </a:r>
            <a:r>
              <a:rPr sz="1200" spc="9" dirty="0">
                <a:solidFill>
                  <a:srgbClr val="3F3F3F"/>
                </a:solidFill>
                <a:latin typeface="Arial"/>
                <a:cs typeface="Arial"/>
              </a:rPr>
              <a:t>i</a:t>
            </a:r>
            <a:r>
              <a:rPr sz="1200" spc="29" dirty="0">
                <a:solidFill>
                  <a:srgbClr val="3F3F3F"/>
                </a:solidFill>
                <a:latin typeface="Arial"/>
                <a:cs typeface="Arial"/>
              </a:rPr>
              <a:t>n</a:t>
            </a:r>
            <a:r>
              <a:rPr sz="1200" spc="9" dirty="0">
                <a:solidFill>
                  <a:srgbClr val="3F3F3F"/>
                </a:solidFill>
                <a:latin typeface="Arial"/>
                <a:cs typeface="Arial"/>
              </a:rPr>
              <a:t>i</a:t>
            </a:r>
            <a:r>
              <a:rPr sz="1200" spc="29" dirty="0">
                <a:solidFill>
                  <a:srgbClr val="3F3F3F"/>
                </a:solidFill>
                <a:latin typeface="Arial"/>
                <a:cs typeface="Arial"/>
              </a:rPr>
              <a:t>n</a:t>
            </a:r>
            <a:r>
              <a:rPr sz="1200" spc="0" dirty="0">
                <a:solidFill>
                  <a:srgbClr val="3F3F3F"/>
                </a:solidFill>
                <a:latin typeface="Arial"/>
                <a:cs typeface="Arial"/>
              </a:rPr>
              <a:t>g</a:t>
            </a:r>
            <a:r>
              <a:rPr sz="1200" spc="234" dirty="0">
                <a:solidFill>
                  <a:srgbClr val="3F3F3F"/>
                </a:solidFill>
                <a:latin typeface="Arial"/>
                <a:cs typeface="Arial"/>
              </a:rPr>
              <a:t> </a:t>
            </a:r>
            <a:r>
              <a:rPr sz="1200" spc="-45" dirty="0">
                <a:solidFill>
                  <a:srgbClr val="3F3F3F"/>
                </a:solidFill>
                <a:latin typeface="Arial"/>
                <a:cs typeface="Arial"/>
              </a:rPr>
              <a:t>c</a:t>
            </a:r>
            <a:r>
              <a:rPr sz="1200" spc="75" dirty="0">
                <a:solidFill>
                  <a:srgbClr val="3F3F3F"/>
                </a:solidFill>
                <a:latin typeface="Arial"/>
                <a:cs typeface="Arial"/>
              </a:rPr>
              <a:t>o</a:t>
            </a:r>
            <a:r>
              <a:rPr sz="1200" spc="128" dirty="0">
                <a:solidFill>
                  <a:srgbClr val="3F3F3F"/>
                </a:solidFill>
                <a:latin typeface="Arial"/>
                <a:cs typeface="Arial"/>
              </a:rPr>
              <a:t>m</a:t>
            </a:r>
            <a:r>
              <a:rPr sz="1200" spc="75" dirty="0">
                <a:solidFill>
                  <a:srgbClr val="3F3F3F"/>
                </a:solidFill>
                <a:latin typeface="Arial"/>
                <a:cs typeface="Arial"/>
              </a:rPr>
              <a:t>p</a:t>
            </a:r>
            <a:r>
              <a:rPr sz="1200" spc="3" dirty="0">
                <a:solidFill>
                  <a:srgbClr val="3F3F3F"/>
                </a:solidFill>
                <a:latin typeface="Arial"/>
                <a:cs typeface="Arial"/>
              </a:rPr>
              <a:t>e</a:t>
            </a:r>
            <a:r>
              <a:rPr sz="1200" spc="148" dirty="0">
                <a:solidFill>
                  <a:srgbClr val="3F3F3F"/>
                </a:solidFill>
                <a:latin typeface="Arial"/>
                <a:cs typeface="Arial"/>
              </a:rPr>
              <a:t>t</a:t>
            </a:r>
            <a:r>
              <a:rPr sz="1200" spc="-25" dirty="0">
                <a:solidFill>
                  <a:srgbClr val="3F3F3F"/>
                </a:solidFill>
                <a:latin typeface="Arial"/>
                <a:cs typeface="Arial"/>
              </a:rPr>
              <a:t>i</a:t>
            </a:r>
            <a:r>
              <a:rPr sz="1200" spc="171" dirty="0">
                <a:solidFill>
                  <a:srgbClr val="3F3F3F"/>
                </a:solidFill>
                <a:latin typeface="Arial"/>
                <a:cs typeface="Arial"/>
              </a:rPr>
              <a:t>t</a:t>
            </a:r>
            <a:r>
              <a:rPr sz="1200" spc="-4" dirty="0">
                <a:solidFill>
                  <a:srgbClr val="3F3F3F"/>
                </a:solidFill>
                <a:latin typeface="Arial"/>
                <a:cs typeface="Arial"/>
              </a:rPr>
              <a:t>i</a:t>
            </a:r>
            <a:r>
              <a:rPr sz="1200" spc="72" dirty="0">
                <a:solidFill>
                  <a:srgbClr val="3F3F3F"/>
                </a:solidFill>
                <a:latin typeface="Arial"/>
                <a:cs typeface="Arial"/>
              </a:rPr>
              <a:t>v</a:t>
            </a:r>
            <a:r>
              <a:rPr sz="1200" spc="-46" dirty="0">
                <a:solidFill>
                  <a:srgbClr val="3F3F3F"/>
                </a:solidFill>
                <a:latin typeface="Arial"/>
                <a:cs typeface="Arial"/>
              </a:rPr>
              <a:t>e</a:t>
            </a:r>
            <a:r>
              <a:rPr sz="1200" spc="0" dirty="0">
                <a:solidFill>
                  <a:srgbClr val="3F3F3F"/>
                </a:solidFill>
                <a:latin typeface="Arial"/>
                <a:cs typeface="Arial"/>
              </a:rPr>
              <a:t> </a:t>
            </a:r>
            <a:r>
              <a:rPr sz="1200" spc="-134" dirty="0">
                <a:solidFill>
                  <a:srgbClr val="3F3F3F"/>
                </a:solidFill>
                <a:latin typeface="Arial"/>
                <a:cs typeface="Arial"/>
              </a:rPr>
              <a:t> </a:t>
            </a:r>
            <a:r>
              <a:rPr sz="1200" spc="-23" dirty="0">
                <a:solidFill>
                  <a:srgbClr val="3F3F3F"/>
                </a:solidFill>
                <a:latin typeface="Arial"/>
                <a:cs typeface="Arial"/>
              </a:rPr>
              <a:t>i</a:t>
            </a:r>
            <a:r>
              <a:rPr sz="1200" spc="-80" dirty="0">
                <a:solidFill>
                  <a:srgbClr val="3F3F3F"/>
                </a:solidFill>
                <a:latin typeface="Arial"/>
                <a:cs typeface="Arial"/>
              </a:rPr>
              <a:t>n</a:t>
            </a:r>
            <a:r>
              <a:rPr sz="1200" spc="112" dirty="0">
                <a:solidFill>
                  <a:srgbClr val="3F3F3F"/>
                </a:solidFill>
                <a:latin typeface="Arial"/>
                <a:cs typeface="Arial"/>
              </a:rPr>
              <a:t> </a:t>
            </a:r>
            <a:r>
              <a:rPr sz="1200" spc="148" dirty="0">
                <a:solidFill>
                  <a:srgbClr val="3F3F3F"/>
                </a:solidFill>
                <a:latin typeface="Arial"/>
                <a:cs typeface="Arial"/>
              </a:rPr>
              <a:t>t</a:t>
            </a:r>
            <a:r>
              <a:rPr sz="1200" spc="3" dirty="0">
                <a:solidFill>
                  <a:srgbClr val="3F3F3F"/>
                </a:solidFill>
                <a:latin typeface="Arial"/>
                <a:cs typeface="Arial"/>
              </a:rPr>
              <a:t>h</a:t>
            </a:r>
            <a:r>
              <a:rPr sz="1200" spc="-20" dirty="0">
                <a:solidFill>
                  <a:srgbClr val="3F3F3F"/>
                </a:solidFill>
                <a:latin typeface="Arial"/>
                <a:cs typeface="Arial"/>
              </a:rPr>
              <a:t>e</a:t>
            </a:r>
            <a:r>
              <a:rPr sz="1200" spc="150" dirty="0">
                <a:solidFill>
                  <a:srgbClr val="3F3F3F"/>
                </a:solidFill>
                <a:latin typeface="Arial"/>
                <a:cs typeface="Arial"/>
              </a:rPr>
              <a:t> </a:t>
            </a:r>
            <a:r>
              <a:rPr sz="1200" spc="-41" dirty="0">
                <a:solidFill>
                  <a:srgbClr val="3F3F3F"/>
                </a:solidFill>
                <a:latin typeface="Arial"/>
                <a:cs typeface="Arial"/>
              </a:rPr>
              <a:t>g</a:t>
            </a:r>
            <a:r>
              <a:rPr sz="1200" spc="3" dirty="0">
                <a:solidFill>
                  <a:srgbClr val="3F3F3F"/>
                </a:solidFill>
                <a:latin typeface="Arial"/>
                <a:cs typeface="Arial"/>
              </a:rPr>
              <a:t>a</a:t>
            </a:r>
            <a:r>
              <a:rPr sz="1200" spc="150" dirty="0">
                <a:solidFill>
                  <a:srgbClr val="3F3F3F"/>
                </a:solidFill>
                <a:latin typeface="Arial"/>
                <a:cs typeface="Arial"/>
              </a:rPr>
              <a:t>r</a:t>
            </a:r>
            <a:r>
              <a:rPr sz="1200" spc="103" dirty="0">
                <a:solidFill>
                  <a:srgbClr val="3F3F3F"/>
                </a:solidFill>
                <a:latin typeface="Arial"/>
                <a:cs typeface="Arial"/>
              </a:rPr>
              <a:t>m</a:t>
            </a:r>
            <a:r>
              <a:rPr sz="1200" spc="50" dirty="0">
                <a:solidFill>
                  <a:srgbClr val="3F3F3F"/>
                </a:solidFill>
                <a:latin typeface="Arial"/>
                <a:cs typeface="Arial"/>
              </a:rPr>
              <a:t>e</a:t>
            </a:r>
            <a:r>
              <a:rPr sz="1200" spc="-16" dirty="0">
                <a:solidFill>
                  <a:srgbClr val="3F3F3F"/>
                </a:solidFill>
                <a:latin typeface="Arial"/>
                <a:cs typeface="Arial"/>
              </a:rPr>
              <a:t>n</a:t>
            </a:r>
            <a:r>
              <a:rPr sz="1200" spc="151" dirty="0">
                <a:solidFill>
                  <a:srgbClr val="3F3F3F"/>
                </a:solidFill>
                <a:latin typeface="Arial"/>
                <a:cs typeface="Arial"/>
              </a:rPr>
              <a:t>t</a:t>
            </a:r>
            <a:r>
              <a:rPr sz="1200" spc="19" dirty="0">
                <a:solidFill>
                  <a:srgbClr val="3F3F3F"/>
                </a:solidFill>
                <a:latin typeface="Arial"/>
                <a:cs typeface="Arial"/>
              </a:rPr>
              <a:t> </a:t>
            </a:r>
            <a:r>
              <a:rPr sz="1200" spc="-49" dirty="0">
                <a:solidFill>
                  <a:srgbClr val="3F3F3F"/>
                </a:solidFill>
                <a:latin typeface="Arial"/>
                <a:cs typeface="Arial"/>
              </a:rPr>
              <a:t>i</a:t>
            </a:r>
            <a:r>
              <a:rPr sz="1200" spc="29" dirty="0">
                <a:solidFill>
                  <a:srgbClr val="3F3F3F"/>
                </a:solidFill>
                <a:latin typeface="Arial"/>
                <a:cs typeface="Arial"/>
              </a:rPr>
              <a:t>n</a:t>
            </a:r>
            <a:r>
              <a:rPr sz="1200" spc="97" dirty="0">
                <a:solidFill>
                  <a:srgbClr val="3F3F3F"/>
                </a:solidFill>
                <a:latin typeface="Arial"/>
                <a:cs typeface="Arial"/>
              </a:rPr>
              <a:t>d</a:t>
            </a:r>
            <a:r>
              <a:rPr sz="1200" spc="75" dirty="0">
                <a:solidFill>
                  <a:srgbClr val="3F3F3F"/>
                </a:solidFill>
                <a:latin typeface="Arial"/>
                <a:cs typeface="Arial"/>
              </a:rPr>
              <a:t>u</a:t>
            </a:r>
            <a:r>
              <a:rPr sz="1200" spc="-22" dirty="0">
                <a:solidFill>
                  <a:srgbClr val="3F3F3F"/>
                </a:solidFill>
                <a:latin typeface="Arial"/>
                <a:cs typeface="Arial"/>
              </a:rPr>
              <a:t>s</a:t>
            </a:r>
            <a:r>
              <a:rPr sz="1200" spc="195" dirty="0">
                <a:solidFill>
                  <a:srgbClr val="3F3F3F"/>
                </a:solidFill>
                <a:latin typeface="Arial"/>
                <a:cs typeface="Arial"/>
              </a:rPr>
              <a:t>t</a:t>
            </a:r>
            <a:r>
              <a:rPr sz="1200" spc="77" dirty="0">
                <a:solidFill>
                  <a:srgbClr val="3F3F3F"/>
                </a:solidFill>
                <a:latin typeface="Arial"/>
                <a:cs typeface="Arial"/>
              </a:rPr>
              <a:t>r</a:t>
            </a:r>
            <a:r>
              <a:rPr sz="1200" spc="72" dirty="0">
                <a:solidFill>
                  <a:srgbClr val="3F3F3F"/>
                </a:solidFill>
                <a:latin typeface="Arial"/>
                <a:cs typeface="Arial"/>
              </a:rPr>
              <a:t>y</a:t>
            </a:r>
            <a:r>
              <a:rPr sz="1200" spc="-150" dirty="0">
                <a:solidFill>
                  <a:srgbClr val="3F3F3F"/>
                </a:solidFill>
                <a:latin typeface="Arial"/>
                <a:cs typeface="Arial"/>
              </a:rPr>
              <a:t>.</a:t>
            </a:r>
            <a:r>
              <a:rPr sz="1200" spc="59"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39"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19" dirty="0">
                <a:solidFill>
                  <a:srgbClr val="3F3F3F"/>
                </a:solidFill>
                <a:latin typeface="Arial"/>
                <a:cs typeface="Arial"/>
              </a:rPr>
              <a:t>ll</a:t>
            </a:r>
            <a:r>
              <a:rPr sz="1200" spc="3" dirty="0">
                <a:solidFill>
                  <a:srgbClr val="3F3F3F"/>
                </a:solidFill>
                <a:latin typeface="Arial"/>
                <a:cs typeface="Arial"/>
              </a:rPr>
              <a:t>a</a:t>
            </a:r>
            <a:r>
              <a:rPr sz="1200" spc="75" dirty="0">
                <a:solidFill>
                  <a:srgbClr val="3F3F3F"/>
                </a:solidFill>
                <a:latin typeface="Arial"/>
                <a:cs typeface="Arial"/>
              </a:rPr>
              <a:t>b</a:t>
            </a:r>
            <a:r>
              <a:rPr sz="1200" spc="97" dirty="0">
                <a:solidFill>
                  <a:srgbClr val="3F3F3F"/>
                </a:solidFill>
                <a:latin typeface="Arial"/>
                <a:cs typeface="Arial"/>
              </a:rPr>
              <a:t>o</a:t>
            </a:r>
            <a:r>
              <a:rPr sz="1200" spc="126" dirty="0">
                <a:solidFill>
                  <a:srgbClr val="3F3F3F"/>
                </a:solidFill>
                <a:latin typeface="Arial"/>
                <a:cs typeface="Arial"/>
              </a:rPr>
              <a:t>r</a:t>
            </a:r>
            <a:r>
              <a:rPr sz="1200" spc="-41" dirty="0">
                <a:solidFill>
                  <a:srgbClr val="3F3F3F"/>
                </a:solidFill>
                <a:latin typeface="Arial"/>
                <a:cs typeface="Arial"/>
              </a:rPr>
              <a:t>a</a:t>
            </a:r>
            <a:r>
              <a:rPr sz="1200" spc="171" dirty="0">
                <a:solidFill>
                  <a:srgbClr val="3F3F3F"/>
                </a:solidFill>
                <a:latin typeface="Arial"/>
                <a:cs typeface="Arial"/>
              </a:rPr>
              <a:t>t</a:t>
            </a:r>
            <a:r>
              <a:rPr sz="1200" spc="-66" dirty="0">
                <a:solidFill>
                  <a:srgbClr val="3F3F3F"/>
                </a:solidFill>
                <a:latin typeface="Arial"/>
                <a:cs typeface="Arial"/>
              </a:rPr>
              <a:t>e</a:t>
            </a:r>
            <a:r>
              <a:rPr sz="1200" spc="75" dirty="0">
                <a:solidFill>
                  <a:srgbClr val="3F3F3F"/>
                </a:solidFill>
                <a:latin typeface="Arial"/>
                <a:cs typeface="Arial"/>
              </a:rPr>
              <a:t> </a:t>
            </a:r>
            <a:r>
              <a:rPr sz="1200" spc="142" dirty="0">
                <a:solidFill>
                  <a:srgbClr val="3F3F3F"/>
                </a:solidFill>
                <a:latin typeface="Arial"/>
                <a:cs typeface="Arial"/>
              </a:rPr>
              <a:t>w</a:t>
            </a:r>
            <a:r>
              <a:rPr sz="1200" spc="-4" dirty="0">
                <a:solidFill>
                  <a:srgbClr val="3F3F3F"/>
                </a:solidFill>
                <a:latin typeface="Arial"/>
                <a:cs typeface="Arial"/>
              </a:rPr>
              <a:t>i</a:t>
            </a:r>
            <a:r>
              <a:rPr sz="1200" spc="171" dirty="0">
                <a:solidFill>
                  <a:srgbClr val="3F3F3F"/>
                </a:solidFill>
                <a:latin typeface="Arial"/>
                <a:cs typeface="Arial"/>
              </a:rPr>
              <a:t>t</a:t>
            </a:r>
            <a:r>
              <a:rPr sz="1200" spc="-66" dirty="0">
                <a:solidFill>
                  <a:srgbClr val="3F3F3F"/>
                </a:solidFill>
                <a:latin typeface="Arial"/>
                <a:cs typeface="Arial"/>
              </a:rPr>
              <a:t>h</a:t>
            </a:r>
            <a:r>
              <a:rPr sz="1200" spc="-33" dirty="0">
                <a:solidFill>
                  <a:srgbClr val="3F3F3F"/>
                </a:solidFill>
                <a:latin typeface="Arial"/>
                <a:cs typeface="Arial"/>
              </a:rPr>
              <a:t> </a:t>
            </a:r>
            <a:r>
              <a:rPr sz="1200" spc="29" dirty="0">
                <a:solidFill>
                  <a:srgbClr val="3F3F3F"/>
                </a:solidFill>
                <a:latin typeface="Arial"/>
                <a:cs typeface="Arial"/>
              </a:rPr>
              <a:t>ou</a:t>
            </a:r>
            <a:r>
              <a:rPr sz="1200" spc="0" dirty="0">
                <a:solidFill>
                  <a:srgbClr val="3F3F3F"/>
                </a:solidFill>
                <a:latin typeface="Arial"/>
                <a:cs typeface="Arial"/>
              </a:rPr>
              <a:t>r</a:t>
            </a:r>
            <a:r>
              <a:rPr sz="1200" spc="130"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16" dirty="0">
                <a:solidFill>
                  <a:srgbClr val="3F3F3F"/>
                </a:solidFill>
                <a:latin typeface="Arial"/>
                <a:cs typeface="Arial"/>
              </a:rPr>
              <a:t>n</a:t>
            </a:r>
            <a:r>
              <a:rPr sz="1200" spc="195" dirty="0">
                <a:solidFill>
                  <a:srgbClr val="3F3F3F"/>
                </a:solidFill>
                <a:latin typeface="Arial"/>
                <a:cs typeface="Arial"/>
              </a:rPr>
              <a:t>t</a:t>
            </a:r>
            <a:r>
              <a:rPr sz="1200" spc="-137" dirty="0">
                <a:solidFill>
                  <a:srgbClr val="3F3F3F"/>
                </a:solidFill>
                <a:latin typeface="Arial"/>
                <a:cs typeface="Arial"/>
              </a:rPr>
              <a:t>s</a:t>
            </a:r>
            <a:r>
              <a:rPr sz="1200" spc="0" dirty="0">
                <a:solidFill>
                  <a:srgbClr val="3F3F3F"/>
                </a:solidFill>
                <a:latin typeface="Arial"/>
                <a:cs typeface="Arial"/>
              </a:rPr>
              <a:t> </a:t>
            </a:r>
            <a:r>
              <a:rPr sz="1200" spc="-144" dirty="0">
                <a:solidFill>
                  <a:srgbClr val="3F3F3F"/>
                </a:solidFill>
                <a:latin typeface="Arial"/>
                <a:cs typeface="Arial"/>
              </a:rPr>
              <a:t> </a:t>
            </a:r>
            <a:r>
              <a:rPr sz="1200" spc="14" dirty="0">
                <a:solidFill>
                  <a:srgbClr val="3F3F3F"/>
                </a:solidFill>
                <a:latin typeface="Arial"/>
                <a:cs typeface="Arial"/>
              </a:rPr>
              <a:t>t</a:t>
            </a:r>
            <a:r>
              <a:rPr sz="1200" spc="0" dirty="0">
                <a:solidFill>
                  <a:srgbClr val="3F3F3F"/>
                </a:solidFill>
                <a:latin typeface="Arial"/>
                <a:cs typeface="Arial"/>
              </a:rPr>
              <a:t>o</a:t>
            </a:r>
            <a:r>
              <a:rPr sz="1200" spc="235" dirty="0">
                <a:solidFill>
                  <a:srgbClr val="3F3F3F"/>
                </a:solidFill>
                <a:latin typeface="Arial"/>
                <a:cs typeface="Arial"/>
              </a:rPr>
              <a:t> </a:t>
            </a:r>
            <a:r>
              <a:rPr sz="1200" spc="-16" dirty="0">
                <a:solidFill>
                  <a:srgbClr val="3F3F3F"/>
                </a:solidFill>
                <a:latin typeface="Arial"/>
                <a:cs typeface="Arial"/>
              </a:rPr>
              <a:t>p</a:t>
            </a:r>
            <a:r>
              <a:rPr sz="1200" spc="101" dirty="0">
                <a:solidFill>
                  <a:srgbClr val="3F3F3F"/>
                </a:solidFill>
                <a:latin typeface="Arial"/>
                <a:cs typeface="Arial"/>
              </a:rPr>
              <a:t>r</a:t>
            </a:r>
            <a:r>
              <a:rPr sz="1200" spc="97" dirty="0">
                <a:solidFill>
                  <a:srgbClr val="3F3F3F"/>
                </a:solidFill>
                <a:latin typeface="Arial"/>
                <a:cs typeface="Arial"/>
              </a:rPr>
              <a:t>o</a:t>
            </a:r>
            <a:r>
              <a:rPr sz="1200" spc="103" dirty="0">
                <a:solidFill>
                  <a:srgbClr val="3F3F3F"/>
                </a:solidFill>
                <a:latin typeface="Arial"/>
                <a:cs typeface="Arial"/>
              </a:rPr>
              <a:t>m</a:t>
            </a:r>
            <a:r>
              <a:rPr sz="1200" spc="75" dirty="0">
                <a:solidFill>
                  <a:srgbClr val="3F3F3F"/>
                </a:solidFill>
                <a:latin typeface="Arial"/>
                <a:cs typeface="Arial"/>
              </a:rPr>
              <a:t>o</a:t>
            </a:r>
            <a:r>
              <a:rPr sz="1200" spc="148" dirty="0">
                <a:solidFill>
                  <a:srgbClr val="3F3F3F"/>
                </a:solidFill>
                <a:latin typeface="Arial"/>
                <a:cs typeface="Arial"/>
              </a:rPr>
              <a:t>t</a:t>
            </a:r>
            <a:r>
              <a:rPr sz="1200" spc="-66" dirty="0">
                <a:solidFill>
                  <a:srgbClr val="3F3F3F"/>
                </a:solidFill>
                <a:latin typeface="Arial"/>
                <a:cs typeface="Arial"/>
              </a:rPr>
              <a:t>e</a:t>
            </a:r>
            <a:r>
              <a:rPr sz="1200" spc="-19"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0" dirty="0">
                <a:solidFill>
                  <a:srgbClr val="3F3F3F"/>
                </a:solidFill>
                <a:latin typeface="Arial"/>
                <a:cs typeface="Arial"/>
              </a:rPr>
              <a:t> </a:t>
            </a:r>
            <a:r>
              <a:rPr sz="1200" spc="-134" dirty="0">
                <a:solidFill>
                  <a:srgbClr val="3F3F3F"/>
                </a:solidFill>
                <a:latin typeface="Arial"/>
                <a:cs typeface="Arial"/>
              </a:rPr>
              <a:t> </a:t>
            </a:r>
            <a:r>
              <a:rPr sz="1200" spc="-41" dirty="0">
                <a:solidFill>
                  <a:srgbClr val="3F3F3F"/>
                </a:solidFill>
                <a:latin typeface="Arial"/>
                <a:cs typeface="Arial"/>
              </a:rPr>
              <a:t>u</a:t>
            </a:r>
            <a:r>
              <a:rPr sz="1200" spc="75" dirty="0">
                <a:solidFill>
                  <a:srgbClr val="3F3F3F"/>
                </a:solidFill>
                <a:latin typeface="Arial"/>
                <a:cs typeface="Arial"/>
              </a:rPr>
              <a:t>nde</a:t>
            </a:r>
            <a:r>
              <a:rPr sz="1200" spc="77" dirty="0">
                <a:solidFill>
                  <a:srgbClr val="3F3F3F"/>
                </a:solidFill>
                <a:latin typeface="Arial"/>
                <a:cs typeface="Arial"/>
              </a:rPr>
              <a:t>r</a:t>
            </a:r>
            <a:r>
              <a:rPr sz="1200" spc="-45" dirty="0">
                <a:solidFill>
                  <a:srgbClr val="3F3F3F"/>
                </a:solidFill>
                <a:latin typeface="Arial"/>
                <a:cs typeface="Arial"/>
              </a:rPr>
              <a:t>s</a:t>
            </a:r>
            <a:r>
              <a:rPr sz="1200" spc="195" dirty="0">
                <a:solidFill>
                  <a:srgbClr val="3F3F3F"/>
                </a:solidFill>
                <a:latin typeface="Arial"/>
                <a:cs typeface="Arial"/>
              </a:rPr>
              <a:t>t</a:t>
            </a:r>
            <a:r>
              <a:rPr sz="1200" spc="-16" dirty="0">
                <a:solidFill>
                  <a:srgbClr val="3F3F3F"/>
                </a:solidFill>
                <a:latin typeface="Arial"/>
                <a:cs typeface="Arial"/>
              </a:rPr>
              <a:t>a</a:t>
            </a:r>
            <a:r>
              <a:rPr sz="1200" spc="50" dirty="0">
                <a:solidFill>
                  <a:srgbClr val="3F3F3F"/>
                </a:solidFill>
                <a:latin typeface="Arial"/>
                <a:cs typeface="Arial"/>
              </a:rPr>
              <a:t>n</a:t>
            </a:r>
            <a:r>
              <a:rPr sz="1200" spc="97" dirty="0">
                <a:solidFill>
                  <a:srgbClr val="3F3F3F"/>
                </a:solidFill>
                <a:latin typeface="Arial"/>
                <a:cs typeface="Arial"/>
              </a:rPr>
              <a:t>d</a:t>
            </a:r>
            <a:r>
              <a:rPr sz="1200" spc="67" dirty="0">
                <a:solidFill>
                  <a:srgbClr val="3F3F3F"/>
                </a:solidFill>
                <a:latin typeface="Arial"/>
                <a:cs typeface="Arial"/>
              </a:rPr>
              <a:t>i</a:t>
            </a:r>
            <a:r>
              <a:rPr sz="1200" spc="29" dirty="0">
                <a:solidFill>
                  <a:srgbClr val="3F3F3F"/>
                </a:solidFill>
                <a:latin typeface="Arial"/>
                <a:cs typeface="Arial"/>
              </a:rPr>
              <a:t>n</a:t>
            </a:r>
            <a:r>
              <a:rPr sz="1200" spc="-20" dirty="0">
                <a:solidFill>
                  <a:srgbClr val="3F3F3F"/>
                </a:solidFill>
                <a:latin typeface="Arial"/>
                <a:cs typeface="Arial"/>
              </a:rPr>
              <a:t>g</a:t>
            </a:r>
            <a:r>
              <a:rPr sz="1200" spc="4" dirty="0">
                <a:solidFill>
                  <a:srgbClr val="3F3F3F"/>
                </a:solidFill>
                <a:latin typeface="Arial"/>
                <a:cs typeface="Arial"/>
              </a:rPr>
              <a:t> </a:t>
            </a:r>
            <a:r>
              <a:rPr sz="1200" spc="3" dirty="0">
                <a:solidFill>
                  <a:srgbClr val="3F3F3F"/>
                </a:solidFill>
                <a:latin typeface="Arial"/>
                <a:cs typeface="Arial"/>
              </a:rPr>
              <a:t>o</a:t>
            </a:r>
            <a:r>
              <a:rPr sz="1200" spc="128" dirty="0">
                <a:solidFill>
                  <a:srgbClr val="3F3F3F"/>
                </a:solidFill>
                <a:latin typeface="Arial"/>
                <a:cs typeface="Arial"/>
              </a:rPr>
              <a:t>f</a:t>
            </a:r>
            <a:r>
              <a:rPr sz="1200" spc="-75" dirty="0">
                <a:solidFill>
                  <a:srgbClr val="3F3F3F"/>
                </a:solidFill>
                <a:latin typeface="Arial"/>
                <a:cs typeface="Arial"/>
              </a:rPr>
              <a:t> </a:t>
            </a:r>
            <a:r>
              <a:rPr sz="1200" spc="42" dirty="0">
                <a:solidFill>
                  <a:srgbClr val="3F3F3F"/>
                </a:solidFill>
                <a:latin typeface="Arial"/>
                <a:cs typeface="Arial"/>
              </a:rPr>
              <a:t>t</a:t>
            </a:r>
            <a:r>
              <a:rPr sz="1200" spc="85" dirty="0">
                <a:solidFill>
                  <a:srgbClr val="3F3F3F"/>
                </a:solidFill>
                <a:latin typeface="Arial"/>
                <a:cs typeface="Arial"/>
              </a:rPr>
              <a:t>h</a:t>
            </a:r>
            <a:r>
              <a:rPr sz="1200" spc="79" dirty="0">
                <a:solidFill>
                  <a:srgbClr val="3F3F3F"/>
                </a:solidFill>
                <a:latin typeface="Arial"/>
                <a:cs typeface="Arial"/>
              </a:rPr>
              <a:t>e</a:t>
            </a:r>
            <a:r>
              <a:rPr sz="1200" spc="31" dirty="0">
                <a:solidFill>
                  <a:srgbClr val="3F3F3F"/>
                </a:solidFill>
                <a:latin typeface="Arial"/>
                <a:cs typeface="Arial"/>
              </a:rPr>
              <a:t>i</a:t>
            </a:r>
            <a:r>
              <a:rPr sz="1200" spc="30" dirty="0">
                <a:solidFill>
                  <a:srgbClr val="3F3F3F"/>
                </a:solidFill>
                <a:latin typeface="Arial"/>
                <a:cs typeface="Arial"/>
              </a:rPr>
              <a:t>r</a:t>
            </a:r>
            <a:r>
              <a:rPr sz="1200" spc="153" dirty="0">
                <a:solidFill>
                  <a:srgbClr val="3F3F3F"/>
                </a:solidFill>
                <a:latin typeface="Arial"/>
                <a:cs typeface="Arial"/>
              </a:rPr>
              <a:t> </a:t>
            </a:r>
            <a:r>
              <a:rPr sz="1200" spc="29" dirty="0">
                <a:solidFill>
                  <a:srgbClr val="3F3F3F"/>
                </a:solidFill>
                <a:latin typeface="Arial"/>
                <a:cs typeface="Arial"/>
              </a:rPr>
              <a:t>b</a:t>
            </a:r>
            <a:r>
              <a:rPr sz="1200" spc="14" dirty="0">
                <a:solidFill>
                  <a:srgbClr val="3F3F3F"/>
                </a:solidFill>
                <a:latin typeface="Arial"/>
                <a:cs typeface="Arial"/>
              </a:rPr>
              <a:t>r</a:t>
            </a:r>
            <a:r>
              <a:rPr sz="1200" spc="25" dirty="0">
                <a:solidFill>
                  <a:srgbClr val="3F3F3F"/>
                </a:solidFill>
                <a:latin typeface="Arial"/>
                <a:cs typeface="Arial"/>
              </a:rPr>
              <a:t>an</a:t>
            </a:r>
            <a:r>
              <a:rPr sz="1200" spc="0" dirty="0">
                <a:solidFill>
                  <a:srgbClr val="3F3F3F"/>
                </a:solidFill>
                <a:latin typeface="Arial"/>
                <a:cs typeface="Arial"/>
              </a:rPr>
              <a:t>d</a:t>
            </a:r>
            <a:r>
              <a:rPr sz="1200" spc="77" dirty="0">
                <a:solidFill>
                  <a:srgbClr val="3F3F3F"/>
                </a:solidFill>
                <a:latin typeface="Arial"/>
                <a:cs typeface="Arial"/>
              </a:rPr>
              <a:t> </a:t>
            </a:r>
            <a:r>
              <a:rPr sz="1200" spc="25" dirty="0">
                <a:solidFill>
                  <a:srgbClr val="3F3F3F"/>
                </a:solidFill>
                <a:latin typeface="Arial"/>
                <a:cs typeface="Arial"/>
              </a:rPr>
              <a:t>va</a:t>
            </a:r>
            <a:r>
              <a:rPr sz="1200" spc="9" dirty="0">
                <a:solidFill>
                  <a:srgbClr val="3F3F3F"/>
                </a:solidFill>
                <a:latin typeface="Arial"/>
                <a:cs typeface="Arial"/>
              </a:rPr>
              <a:t>l</a:t>
            </a:r>
            <a:r>
              <a:rPr sz="1200" spc="25" dirty="0">
                <a:solidFill>
                  <a:srgbClr val="3F3F3F"/>
                </a:solidFill>
                <a:latin typeface="Arial"/>
                <a:cs typeface="Arial"/>
              </a:rPr>
              <a:t>u</a:t>
            </a:r>
            <a:r>
              <a:rPr sz="1200" spc="0" dirty="0">
                <a:solidFill>
                  <a:srgbClr val="3F3F3F"/>
                </a:solidFill>
                <a:latin typeface="Arial"/>
                <a:cs typeface="Arial"/>
              </a:rPr>
              <a:t>e</a:t>
            </a:r>
            <a:r>
              <a:rPr sz="1200" spc="170" dirty="0">
                <a:solidFill>
                  <a:srgbClr val="3F3F3F"/>
                </a:solidFill>
                <a:latin typeface="Arial"/>
                <a:cs typeface="Arial"/>
              </a:rPr>
              <a:t> </a:t>
            </a:r>
            <a:r>
              <a:rPr sz="1200" spc="-29" dirty="0">
                <a:solidFill>
                  <a:srgbClr val="3F3F3F"/>
                </a:solidFill>
                <a:latin typeface="Arial"/>
                <a:cs typeface="Arial"/>
              </a:rPr>
              <a:t>i</a:t>
            </a:r>
            <a:r>
              <a:rPr sz="1200" spc="-93" dirty="0">
                <a:solidFill>
                  <a:srgbClr val="3F3F3F"/>
                </a:solidFill>
                <a:latin typeface="Arial"/>
                <a:cs typeface="Arial"/>
              </a:rPr>
              <a:t>n</a:t>
            </a:r>
            <a:r>
              <a:rPr sz="1200" spc="151" dirty="0">
                <a:solidFill>
                  <a:srgbClr val="3F3F3F"/>
                </a:solidFill>
                <a:latin typeface="Arial"/>
                <a:cs typeface="Arial"/>
              </a:rPr>
              <a:t> </a:t>
            </a:r>
            <a:r>
              <a:rPr sz="1200" spc="-45" dirty="0">
                <a:solidFill>
                  <a:srgbClr val="3F3F3F"/>
                </a:solidFill>
                <a:latin typeface="Arial"/>
                <a:cs typeface="Arial"/>
              </a:rPr>
              <a:t>s</a:t>
            </a:r>
            <a:r>
              <a:rPr sz="1200" spc="50" dirty="0">
                <a:solidFill>
                  <a:srgbClr val="3F3F3F"/>
                </a:solidFill>
                <a:latin typeface="Arial"/>
                <a:cs typeface="Arial"/>
              </a:rPr>
              <a:t>u</a:t>
            </a:r>
            <a:r>
              <a:rPr sz="1200" spc="-22" dirty="0">
                <a:solidFill>
                  <a:srgbClr val="3F3F3F"/>
                </a:solidFill>
                <a:latin typeface="Arial"/>
                <a:cs typeface="Arial"/>
              </a:rPr>
              <a:t>s</a:t>
            </a:r>
            <a:r>
              <a:rPr sz="1200" spc="195" dirty="0">
                <a:solidFill>
                  <a:srgbClr val="3F3F3F"/>
                </a:solidFill>
                <a:latin typeface="Arial"/>
                <a:cs typeface="Arial"/>
              </a:rPr>
              <a:t>t</a:t>
            </a:r>
            <a:r>
              <a:rPr sz="1200" spc="-16" dirty="0">
                <a:solidFill>
                  <a:srgbClr val="3F3F3F"/>
                </a:solidFill>
                <a:latin typeface="Arial"/>
                <a:cs typeface="Arial"/>
              </a:rPr>
              <a:t>a</a:t>
            </a:r>
            <a:r>
              <a:rPr sz="1200" spc="43" dirty="0">
                <a:solidFill>
                  <a:srgbClr val="3F3F3F"/>
                </a:solidFill>
                <a:latin typeface="Arial"/>
                <a:cs typeface="Arial"/>
              </a:rPr>
              <a:t>i</a:t>
            </a:r>
            <a:r>
              <a:rPr sz="1200" spc="29" dirty="0">
                <a:solidFill>
                  <a:srgbClr val="3F3F3F"/>
                </a:solidFill>
                <a:latin typeface="Arial"/>
                <a:cs typeface="Arial"/>
              </a:rPr>
              <a:t>n</a:t>
            </a:r>
            <a:r>
              <a:rPr sz="1200" spc="50" dirty="0">
                <a:solidFill>
                  <a:srgbClr val="3F3F3F"/>
                </a:solidFill>
                <a:latin typeface="Arial"/>
                <a:cs typeface="Arial"/>
              </a:rPr>
              <a:t>a</a:t>
            </a:r>
            <a:r>
              <a:rPr sz="1200" spc="75" dirty="0">
                <a:solidFill>
                  <a:srgbClr val="3F3F3F"/>
                </a:solidFill>
                <a:latin typeface="Arial"/>
                <a:cs typeface="Arial"/>
              </a:rPr>
              <a:t>b</a:t>
            </a:r>
            <a:r>
              <a:rPr sz="1200" spc="19" dirty="0">
                <a:solidFill>
                  <a:srgbClr val="3F3F3F"/>
                </a:solidFill>
                <a:latin typeface="Arial"/>
                <a:cs typeface="Arial"/>
              </a:rPr>
              <a:t>l</a:t>
            </a:r>
            <a:r>
              <a:rPr sz="1200" spc="-46" dirty="0">
                <a:solidFill>
                  <a:srgbClr val="3F3F3F"/>
                </a:solidFill>
                <a:latin typeface="Arial"/>
                <a:cs typeface="Arial"/>
              </a:rPr>
              <a:t>e</a:t>
            </a:r>
            <a:r>
              <a:rPr sz="1200" spc="79" dirty="0">
                <a:solidFill>
                  <a:srgbClr val="3F3F3F"/>
                </a:solidFill>
                <a:latin typeface="Arial"/>
                <a:cs typeface="Arial"/>
              </a:rPr>
              <a:t> </a:t>
            </a:r>
            <a:r>
              <a:rPr sz="1200" spc="71" dirty="0">
                <a:solidFill>
                  <a:srgbClr val="3F3F3F"/>
                </a:solidFill>
                <a:latin typeface="Arial"/>
                <a:cs typeface="Arial"/>
              </a:rPr>
              <a:t>p</a:t>
            </a:r>
            <a:r>
              <a:rPr sz="1200" spc="38" dirty="0">
                <a:solidFill>
                  <a:srgbClr val="3F3F3F"/>
                </a:solidFill>
                <a:latin typeface="Arial"/>
                <a:cs typeface="Arial"/>
              </a:rPr>
              <a:t>r</a:t>
            </a:r>
            <a:r>
              <a:rPr sz="1200" spc="71" dirty="0">
                <a:solidFill>
                  <a:srgbClr val="3F3F3F"/>
                </a:solidFill>
                <a:latin typeface="Arial"/>
                <a:cs typeface="Arial"/>
              </a:rPr>
              <a:t>odu</a:t>
            </a:r>
            <a:r>
              <a:rPr sz="1200" spc="62" dirty="0">
                <a:solidFill>
                  <a:srgbClr val="3F3F3F"/>
                </a:solidFill>
                <a:latin typeface="Arial"/>
                <a:cs typeface="Arial"/>
              </a:rPr>
              <a:t>c</a:t>
            </a:r>
            <a:r>
              <a:rPr sz="1200" spc="18" dirty="0">
                <a:solidFill>
                  <a:srgbClr val="3F3F3F"/>
                </a:solidFill>
                <a:latin typeface="Arial"/>
                <a:cs typeface="Arial"/>
              </a:rPr>
              <a:t>t</a:t>
            </a:r>
            <a:r>
              <a:rPr sz="1200" spc="-11" dirty="0">
                <a:solidFill>
                  <a:srgbClr val="3F3F3F"/>
                </a:solidFill>
                <a:latin typeface="Arial"/>
                <a:cs typeface="Arial"/>
              </a:rPr>
              <a:t> </a:t>
            </a:r>
            <a:r>
              <a:rPr sz="1200" spc="-45" dirty="0">
                <a:solidFill>
                  <a:srgbClr val="3F3F3F"/>
                </a:solidFill>
                <a:latin typeface="Arial"/>
                <a:cs typeface="Arial"/>
              </a:rPr>
              <a:t>s</a:t>
            </a:r>
            <a:r>
              <a:rPr sz="1200" spc="75" dirty="0">
                <a:solidFill>
                  <a:srgbClr val="3F3F3F"/>
                </a:solidFill>
                <a:latin typeface="Arial"/>
                <a:cs typeface="Arial"/>
              </a:rPr>
              <a:t>u</a:t>
            </a:r>
            <a:r>
              <a:rPr sz="1200" spc="97" dirty="0">
                <a:solidFill>
                  <a:srgbClr val="3F3F3F"/>
                </a:solidFill>
                <a:latin typeface="Arial"/>
                <a:cs typeface="Arial"/>
              </a:rPr>
              <a:t>p</a:t>
            </a:r>
            <a:r>
              <a:rPr sz="1200" spc="75" dirty="0">
                <a:solidFill>
                  <a:srgbClr val="3F3F3F"/>
                </a:solidFill>
                <a:latin typeface="Arial"/>
                <a:cs typeface="Arial"/>
              </a:rPr>
              <a:t>p</a:t>
            </a:r>
            <a:r>
              <a:rPr sz="1200" spc="-4" dirty="0">
                <a:solidFill>
                  <a:srgbClr val="3F3F3F"/>
                </a:solidFill>
                <a:latin typeface="Arial"/>
                <a:cs typeface="Arial"/>
              </a:rPr>
              <a:t>l</a:t>
            </a:r>
            <a:r>
              <a:rPr sz="1200" spc="96" dirty="0">
                <a:solidFill>
                  <a:srgbClr val="3F3F3F"/>
                </a:solidFill>
                <a:latin typeface="Arial"/>
                <a:cs typeface="Arial"/>
              </a:rPr>
              <a:t>y</a:t>
            </a:r>
            <a:r>
              <a:rPr sz="1200" spc="-150" dirty="0">
                <a:solidFill>
                  <a:srgbClr val="3F3F3F"/>
                </a:solidFill>
                <a:latin typeface="Arial"/>
                <a:cs typeface="Arial"/>
              </a:rPr>
              <a:t>.</a:t>
            </a:r>
            <a:r>
              <a:rPr sz="1200" spc="59"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 </a:t>
            </a:r>
            <a:r>
              <a:rPr sz="1200" spc="29" dirty="0">
                <a:solidFill>
                  <a:srgbClr val="3F3F3F"/>
                </a:solidFill>
                <a:latin typeface="Arial"/>
                <a:cs typeface="Arial"/>
              </a:rPr>
              <a:t>de</a:t>
            </a:r>
            <a:r>
              <a:rPr sz="1200" spc="9" dirty="0">
                <a:solidFill>
                  <a:srgbClr val="3F3F3F"/>
                </a:solidFill>
                <a:latin typeface="Arial"/>
                <a:cs typeface="Arial"/>
              </a:rPr>
              <a:t>li</a:t>
            </a:r>
            <a:r>
              <a:rPr sz="1200" spc="25" dirty="0">
                <a:solidFill>
                  <a:srgbClr val="3F3F3F"/>
                </a:solidFill>
                <a:latin typeface="Arial"/>
                <a:cs typeface="Arial"/>
              </a:rPr>
              <a:t>v</a:t>
            </a:r>
            <a:r>
              <a:rPr sz="1200" spc="29" dirty="0">
                <a:solidFill>
                  <a:srgbClr val="3F3F3F"/>
                </a:solidFill>
                <a:latin typeface="Arial"/>
                <a:cs typeface="Arial"/>
              </a:rPr>
              <a:t>e</a:t>
            </a:r>
            <a:r>
              <a:rPr sz="1200" spc="0" dirty="0">
                <a:solidFill>
                  <a:srgbClr val="3F3F3F"/>
                </a:solidFill>
                <a:latin typeface="Arial"/>
                <a:cs typeface="Arial"/>
              </a:rPr>
              <a:t>r</a:t>
            </a:r>
            <a:r>
              <a:rPr sz="1200" spc="154" dirty="0">
                <a:solidFill>
                  <a:srgbClr val="3F3F3F"/>
                </a:solidFill>
                <a:latin typeface="Arial"/>
                <a:cs typeface="Arial"/>
              </a:rPr>
              <a:t> </a:t>
            </a:r>
            <a:r>
              <a:rPr sz="1200" spc="120" dirty="0">
                <a:solidFill>
                  <a:srgbClr val="3F3F3F"/>
                </a:solidFill>
                <a:latin typeface="Arial"/>
                <a:cs typeface="Arial"/>
              </a:rPr>
              <a:t>t</a:t>
            </a:r>
            <a:r>
              <a:rPr sz="1200" spc="50" dirty="0">
                <a:solidFill>
                  <a:srgbClr val="3F3F3F"/>
                </a:solidFill>
                <a:latin typeface="Arial"/>
                <a:cs typeface="Arial"/>
              </a:rPr>
              <a:t>h</a:t>
            </a:r>
            <a:r>
              <a:rPr sz="1200" spc="19" dirty="0">
                <a:solidFill>
                  <a:srgbClr val="3F3F3F"/>
                </a:solidFill>
                <a:latin typeface="Arial"/>
                <a:cs typeface="Arial"/>
              </a:rPr>
              <a:t>i</a:t>
            </a:r>
            <a:r>
              <a:rPr sz="1200" spc="-89" dirty="0">
                <a:solidFill>
                  <a:srgbClr val="3F3F3F"/>
                </a:solidFill>
                <a:latin typeface="Arial"/>
                <a:cs typeface="Arial"/>
              </a:rPr>
              <a:t>s</a:t>
            </a:r>
            <a:r>
              <a:rPr sz="1200" spc="94" dirty="0">
                <a:solidFill>
                  <a:srgbClr val="3F3F3F"/>
                </a:solidFill>
                <a:latin typeface="Arial"/>
                <a:cs typeface="Arial"/>
              </a:rPr>
              <a:t> </a:t>
            </a:r>
            <a:r>
              <a:rPr sz="1200" spc="34" dirty="0">
                <a:solidFill>
                  <a:srgbClr val="3F3F3F"/>
                </a:solidFill>
                <a:latin typeface="Arial"/>
                <a:cs typeface="Arial"/>
              </a:rPr>
              <a:t>t</a:t>
            </a:r>
            <a:r>
              <a:rPr sz="1200" spc="66" dirty="0">
                <a:solidFill>
                  <a:srgbClr val="3F3F3F"/>
                </a:solidFill>
                <a:latin typeface="Arial"/>
                <a:cs typeface="Arial"/>
              </a:rPr>
              <a:t>h</a:t>
            </a:r>
            <a:r>
              <a:rPr sz="1200" spc="44" dirty="0">
                <a:solidFill>
                  <a:srgbClr val="3F3F3F"/>
                </a:solidFill>
                <a:latin typeface="Arial"/>
                <a:cs typeface="Arial"/>
              </a:rPr>
              <a:t>r</a:t>
            </a:r>
            <a:r>
              <a:rPr sz="1200" spc="66" dirty="0">
                <a:solidFill>
                  <a:srgbClr val="3F3F3F"/>
                </a:solidFill>
                <a:latin typeface="Arial"/>
                <a:cs typeface="Arial"/>
              </a:rPr>
              <a:t>o</a:t>
            </a:r>
            <a:r>
              <a:rPr sz="1200" spc="71" dirty="0">
                <a:solidFill>
                  <a:srgbClr val="3F3F3F"/>
                </a:solidFill>
                <a:latin typeface="Arial"/>
                <a:cs typeface="Arial"/>
              </a:rPr>
              <a:t>ug</a:t>
            </a:r>
            <a:r>
              <a:rPr sz="1200" spc="39" dirty="0">
                <a:solidFill>
                  <a:srgbClr val="3F3F3F"/>
                </a:solidFill>
                <a:latin typeface="Arial"/>
                <a:cs typeface="Arial"/>
              </a:rPr>
              <a:t>h</a:t>
            </a:r>
            <a:r>
              <a:rPr sz="1200" spc="115" dirty="0">
                <a:solidFill>
                  <a:srgbClr val="3F3F3F"/>
                </a:solidFill>
                <a:latin typeface="Arial"/>
                <a:cs typeface="Arial"/>
              </a:rPr>
              <a:t> </a:t>
            </a:r>
            <a:r>
              <a:rPr sz="1200" spc="29" dirty="0">
                <a:solidFill>
                  <a:srgbClr val="3F3F3F"/>
                </a:solidFill>
                <a:latin typeface="Arial"/>
                <a:cs typeface="Arial"/>
              </a:rPr>
              <a:t>o</a:t>
            </a:r>
            <a:r>
              <a:rPr sz="1200" spc="25" dirty="0">
                <a:solidFill>
                  <a:srgbClr val="3F3F3F"/>
                </a:solidFill>
                <a:latin typeface="Arial"/>
                <a:cs typeface="Arial"/>
              </a:rPr>
              <a:t>u</a:t>
            </a:r>
            <a:r>
              <a:rPr sz="1200" spc="0" dirty="0">
                <a:solidFill>
                  <a:srgbClr val="3F3F3F"/>
                </a:solidFill>
                <a:latin typeface="Arial"/>
                <a:cs typeface="Arial"/>
              </a:rPr>
              <a:t>r</a:t>
            </a:r>
            <a:r>
              <a:rPr sz="1200" spc="134"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29" dirty="0">
                <a:solidFill>
                  <a:srgbClr val="3F3F3F"/>
                </a:solidFill>
                <a:latin typeface="Arial"/>
                <a:cs typeface="Arial"/>
              </a:rPr>
              <a:t>n</a:t>
            </a:r>
            <a:r>
              <a:rPr sz="1200" spc="25" dirty="0">
                <a:solidFill>
                  <a:srgbClr val="3F3F3F"/>
                </a:solidFill>
                <a:latin typeface="Arial"/>
                <a:cs typeface="Arial"/>
              </a:rPr>
              <a:t>s</a:t>
            </a:r>
            <a:r>
              <a:rPr sz="1200" spc="19" dirty="0">
                <a:solidFill>
                  <a:srgbClr val="3F3F3F"/>
                </a:solidFill>
                <a:latin typeface="Arial"/>
                <a:cs typeface="Arial"/>
              </a:rPr>
              <a:t>i</a:t>
            </a:r>
            <a:r>
              <a:rPr sz="1200" spc="-22" dirty="0">
                <a:solidFill>
                  <a:srgbClr val="3F3F3F"/>
                </a:solidFill>
                <a:latin typeface="Arial"/>
                <a:cs typeface="Arial"/>
              </a:rPr>
              <a:t>s</a:t>
            </a:r>
            <a:r>
              <a:rPr sz="1200" spc="171" dirty="0">
                <a:solidFill>
                  <a:srgbClr val="3F3F3F"/>
                </a:solidFill>
                <a:latin typeface="Arial"/>
                <a:cs typeface="Arial"/>
              </a:rPr>
              <a:t>t</a:t>
            </a:r>
            <a:r>
              <a:rPr sz="1200" spc="29" dirty="0">
                <a:solidFill>
                  <a:srgbClr val="3F3F3F"/>
                </a:solidFill>
                <a:latin typeface="Arial"/>
                <a:cs typeface="Arial"/>
              </a:rPr>
              <a:t>en</a:t>
            </a:r>
            <a:r>
              <a:rPr sz="1200" spc="0" dirty="0">
                <a:solidFill>
                  <a:srgbClr val="3F3F3F"/>
                </a:solidFill>
                <a:latin typeface="Arial"/>
                <a:cs typeface="Arial"/>
              </a:rPr>
              <a:t>c</a:t>
            </a:r>
            <a:r>
              <a:rPr sz="1200" spc="23" dirty="0">
                <a:solidFill>
                  <a:srgbClr val="3F3F3F"/>
                </a:solidFill>
                <a:latin typeface="Arial"/>
                <a:cs typeface="Arial"/>
              </a:rPr>
              <a:t>y</a:t>
            </a:r>
            <a:r>
              <a:rPr sz="1200" spc="4" dirty="0">
                <a:solidFill>
                  <a:srgbClr val="3F3F3F"/>
                </a:solidFill>
                <a:latin typeface="Arial"/>
                <a:cs typeface="Arial"/>
              </a:rPr>
              <a:t> </a:t>
            </a:r>
            <a:r>
              <a:rPr sz="1200" spc="142" dirty="0">
                <a:solidFill>
                  <a:srgbClr val="3F3F3F"/>
                </a:solidFill>
                <a:latin typeface="Arial"/>
                <a:cs typeface="Arial"/>
              </a:rPr>
              <a:t>w</a:t>
            </a:r>
            <a:r>
              <a:rPr sz="1200" spc="19" dirty="0">
                <a:solidFill>
                  <a:srgbClr val="3F3F3F"/>
                </a:solidFill>
                <a:latin typeface="Arial"/>
                <a:cs typeface="Arial"/>
              </a:rPr>
              <a:t>i</a:t>
            </a:r>
            <a:r>
              <a:rPr sz="1200" spc="171" dirty="0">
                <a:solidFill>
                  <a:srgbClr val="3F3F3F"/>
                </a:solidFill>
                <a:latin typeface="Arial"/>
                <a:cs typeface="Arial"/>
              </a:rPr>
              <a:t>t</a:t>
            </a:r>
            <a:r>
              <a:rPr sz="1200" spc="-86" dirty="0">
                <a:solidFill>
                  <a:srgbClr val="3F3F3F"/>
                </a:solidFill>
                <a:latin typeface="Arial"/>
                <a:cs typeface="Arial"/>
              </a:rPr>
              <a:t>h</a:t>
            </a:r>
            <a:r>
              <a:rPr sz="1200" spc="44"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0" dirty="0">
                <a:solidFill>
                  <a:srgbClr val="3F3F3F"/>
                </a:solidFill>
                <a:latin typeface="Arial"/>
                <a:cs typeface="Arial"/>
              </a:rPr>
              <a:t> </a:t>
            </a:r>
            <a:r>
              <a:rPr sz="1200" spc="-134" dirty="0">
                <a:solidFill>
                  <a:srgbClr val="3F3F3F"/>
                </a:solidFill>
                <a:latin typeface="Arial"/>
                <a:cs typeface="Arial"/>
              </a:rPr>
              <a:t> </a:t>
            </a:r>
            <a:r>
              <a:rPr sz="1200" spc="-16" dirty="0">
                <a:solidFill>
                  <a:srgbClr val="3F3F3F"/>
                </a:solidFill>
                <a:latin typeface="Arial"/>
                <a:cs typeface="Arial"/>
              </a:rPr>
              <a:t>p</a:t>
            </a:r>
            <a:r>
              <a:rPr sz="1200" spc="150" dirty="0">
                <a:solidFill>
                  <a:srgbClr val="3F3F3F"/>
                </a:solidFill>
                <a:latin typeface="Arial"/>
                <a:cs typeface="Arial"/>
              </a:rPr>
              <a:t>r</a:t>
            </a:r>
            <a:r>
              <a:rPr sz="1200" spc="19" dirty="0">
                <a:solidFill>
                  <a:srgbClr val="3F3F3F"/>
                </a:solidFill>
                <a:latin typeface="Arial"/>
                <a:cs typeface="Arial"/>
              </a:rPr>
              <a:t>i</a:t>
            </a:r>
            <a:r>
              <a:rPr sz="1200" spc="29" dirty="0">
                <a:solidFill>
                  <a:srgbClr val="3F3F3F"/>
                </a:solidFill>
                <a:latin typeface="Arial"/>
                <a:cs typeface="Arial"/>
              </a:rPr>
              <a:t>n</a:t>
            </a:r>
            <a:r>
              <a:rPr sz="1200" spc="23" dirty="0">
                <a:solidFill>
                  <a:srgbClr val="3F3F3F"/>
                </a:solidFill>
                <a:latin typeface="Arial"/>
                <a:cs typeface="Arial"/>
              </a:rPr>
              <a:t>c</a:t>
            </a:r>
            <a:r>
              <a:rPr sz="1200" spc="44" dirty="0">
                <a:solidFill>
                  <a:srgbClr val="3F3F3F"/>
                </a:solidFill>
                <a:latin typeface="Arial"/>
                <a:cs typeface="Arial"/>
              </a:rPr>
              <a:t>i</a:t>
            </a:r>
            <a:r>
              <a:rPr sz="1200" spc="97" dirty="0">
                <a:solidFill>
                  <a:srgbClr val="3F3F3F"/>
                </a:solidFill>
                <a:latin typeface="Arial"/>
                <a:cs typeface="Arial"/>
              </a:rPr>
              <a:t>p</a:t>
            </a:r>
            <a:r>
              <a:rPr sz="1200" spc="19" dirty="0">
                <a:solidFill>
                  <a:srgbClr val="3F3F3F"/>
                </a:solidFill>
                <a:latin typeface="Arial"/>
                <a:cs typeface="Arial"/>
              </a:rPr>
              <a:t>l</a:t>
            </a:r>
            <a:r>
              <a:rPr sz="1200" spc="3" dirty="0">
                <a:solidFill>
                  <a:srgbClr val="3F3F3F"/>
                </a:solidFill>
                <a:latin typeface="Arial"/>
                <a:cs typeface="Arial"/>
              </a:rPr>
              <a:t>e</a:t>
            </a:r>
            <a:r>
              <a:rPr sz="1200" spc="-113" dirty="0">
                <a:solidFill>
                  <a:srgbClr val="3F3F3F"/>
                </a:solidFill>
                <a:latin typeface="Arial"/>
                <a:cs typeface="Arial"/>
              </a:rPr>
              <a:t>s</a:t>
            </a:r>
            <a:r>
              <a:rPr sz="1200" spc="139" dirty="0">
                <a:solidFill>
                  <a:srgbClr val="3F3F3F"/>
                </a:solidFill>
                <a:latin typeface="Arial"/>
                <a:cs typeface="Arial"/>
              </a:rPr>
              <a:t> </a:t>
            </a:r>
            <a:r>
              <a:rPr sz="1200" spc="3" dirty="0">
                <a:solidFill>
                  <a:srgbClr val="3F3F3F"/>
                </a:solidFill>
                <a:latin typeface="Arial"/>
                <a:cs typeface="Arial"/>
              </a:rPr>
              <a:t>o</a:t>
            </a:r>
            <a:r>
              <a:rPr sz="1200" spc="128" dirty="0">
                <a:solidFill>
                  <a:srgbClr val="3F3F3F"/>
                </a:solidFill>
                <a:latin typeface="Arial"/>
                <a:cs typeface="Arial"/>
              </a:rPr>
              <a:t>f</a:t>
            </a:r>
            <a:r>
              <a:rPr sz="1200" spc="-50" dirty="0">
                <a:solidFill>
                  <a:srgbClr val="3F3F3F"/>
                </a:solidFill>
                <a:latin typeface="Arial"/>
                <a:cs typeface="Arial"/>
              </a:rPr>
              <a:t> </a:t>
            </a:r>
            <a:r>
              <a:rPr sz="1200" spc="-160" dirty="0">
                <a:solidFill>
                  <a:srgbClr val="3F3F3F"/>
                </a:solidFill>
                <a:latin typeface="Arial"/>
                <a:cs typeface="Arial"/>
              </a:rPr>
              <a:t>a</a:t>
            </a:r>
            <a:r>
              <a:rPr sz="1200" spc="-79" dirty="0">
                <a:solidFill>
                  <a:srgbClr val="3F3F3F"/>
                </a:solidFill>
                <a:latin typeface="Arial"/>
                <a:cs typeface="Arial"/>
              </a:rPr>
              <a:t> </a:t>
            </a:r>
            <a:r>
              <a:rPr sz="1200" spc="-60" dirty="0">
                <a:solidFill>
                  <a:srgbClr val="3F3F3F"/>
                </a:solidFill>
                <a:latin typeface="Arial"/>
                <a:cs typeface="Arial"/>
              </a:rPr>
              <a:t> </a:t>
            </a:r>
            <a:r>
              <a:rPr sz="1200" spc="14" dirty="0">
                <a:solidFill>
                  <a:srgbClr val="3F3F3F"/>
                </a:solidFill>
                <a:latin typeface="Arial"/>
                <a:cs typeface="Arial"/>
              </a:rPr>
              <a:t>r</a:t>
            </a:r>
            <a:r>
              <a:rPr sz="1200" spc="29" dirty="0">
                <a:solidFill>
                  <a:srgbClr val="3F3F3F"/>
                </a:solidFill>
                <a:latin typeface="Arial"/>
                <a:cs typeface="Arial"/>
              </a:rPr>
              <a:t>e</a:t>
            </a:r>
            <a:r>
              <a:rPr sz="1200" spc="25" dirty="0">
                <a:solidFill>
                  <a:srgbClr val="3F3F3F"/>
                </a:solidFill>
                <a:latin typeface="Arial"/>
                <a:cs typeface="Arial"/>
              </a:rPr>
              <a:t>s</a:t>
            </a:r>
            <a:r>
              <a:rPr sz="1200" spc="29" dirty="0">
                <a:solidFill>
                  <a:srgbClr val="3F3F3F"/>
                </a:solidFill>
                <a:latin typeface="Arial"/>
                <a:cs typeface="Arial"/>
              </a:rPr>
              <a:t>p</a:t>
            </a:r>
            <a:r>
              <a:rPr sz="1200" spc="25" dirty="0">
                <a:solidFill>
                  <a:srgbClr val="3F3F3F"/>
                </a:solidFill>
                <a:latin typeface="Arial"/>
                <a:cs typeface="Arial"/>
              </a:rPr>
              <a:t>ons</a:t>
            </a:r>
            <a:r>
              <a:rPr sz="1200" spc="9" dirty="0">
                <a:solidFill>
                  <a:srgbClr val="3F3F3F"/>
                </a:solidFill>
                <a:latin typeface="Arial"/>
                <a:cs typeface="Arial"/>
              </a:rPr>
              <a:t>i</a:t>
            </a:r>
            <a:r>
              <a:rPr sz="1200" spc="29" dirty="0">
                <a:solidFill>
                  <a:srgbClr val="3F3F3F"/>
                </a:solidFill>
                <a:latin typeface="Arial"/>
                <a:cs typeface="Arial"/>
              </a:rPr>
              <a:t>b</a:t>
            </a:r>
            <a:r>
              <a:rPr sz="1200" spc="9" dirty="0">
                <a:solidFill>
                  <a:srgbClr val="3F3F3F"/>
                </a:solidFill>
                <a:latin typeface="Arial"/>
                <a:cs typeface="Arial"/>
              </a:rPr>
              <a:t>l</a:t>
            </a:r>
            <a:r>
              <a:rPr sz="1200" spc="0" dirty="0">
                <a:solidFill>
                  <a:srgbClr val="3F3F3F"/>
                </a:solidFill>
                <a:latin typeface="Arial"/>
                <a:cs typeface="Arial"/>
              </a:rPr>
              <a:t>e</a:t>
            </a:r>
            <a:r>
              <a:rPr sz="1200" spc="141" dirty="0">
                <a:solidFill>
                  <a:srgbClr val="3F3F3F"/>
                </a:solidFill>
                <a:latin typeface="Arial"/>
                <a:cs typeface="Arial"/>
              </a:rPr>
              <a:t> </a:t>
            </a:r>
            <a:r>
              <a:rPr sz="1200" spc="-45" dirty="0">
                <a:solidFill>
                  <a:srgbClr val="3F3F3F"/>
                </a:solidFill>
                <a:latin typeface="Arial"/>
                <a:cs typeface="Arial"/>
              </a:rPr>
              <a:t>c</a:t>
            </a:r>
            <a:r>
              <a:rPr sz="1200" spc="97" dirty="0">
                <a:solidFill>
                  <a:srgbClr val="3F3F3F"/>
                </a:solidFill>
                <a:latin typeface="Arial"/>
                <a:cs typeface="Arial"/>
              </a:rPr>
              <a:t>o</a:t>
            </a:r>
            <a:r>
              <a:rPr sz="1200" spc="103" dirty="0">
                <a:solidFill>
                  <a:srgbClr val="3F3F3F"/>
                </a:solidFill>
                <a:latin typeface="Arial"/>
                <a:cs typeface="Arial"/>
              </a:rPr>
              <a:t>m</a:t>
            </a:r>
            <a:r>
              <a:rPr sz="1200" spc="75" dirty="0">
                <a:solidFill>
                  <a:srgbClr val="3F3F3F"/>
                </a:solidFill>
                <a:latin typeface="Arial"/>
                <a:cs typeface="Arial"/>
              </a:rPr>
              <a:t>p</a:t>
            </a:r>
            <a:r>
              <a:rPr sz="1200" spc="3" dirty="0">
                <a:solidFill>
                  <a:srgbClr val="3F3F3F"/>
                </a:solidFill>
                <a:latin typeface="Arial"/>
                <a:cs typeface="Arial"/>
              </a:rPr>
              <a:t>a</a:t>
            </a:r>
            <a:r>
              <a:rPr sz="1200" spc="29" dirty="0">
                <a:solidFill>
                  <a:srgbClr val="3F3F3F"/>
                </a:solidFill>
                <a:latin typeface="Arial"/>
                <a:cs typeface="Arial"/>
              </a:rPr>
              <a:t>n</a:t>
            </a:r>
            <a:r>
              <a:rPr sz="1200" spc="120" dirty="0">
                <a:solidFill>
                  <a:srgbClr val="3F3F3F"/>
                </a:solidFill>
                <a:latin typeface="Arial"/>
                <a:cs typeface="Arial"/>
              </a:rPr>
              <a:t>y</a:t>
            </a:r>
            <a:r>
              <a:rPr sz="1200" spc="-150" dirty="0">
                <a:solidFill>
                  <a:srgbClr val="3F3F3F"/>
                </a:solidFill>
                <a:latin typeface="Arial"/>
                <a:cs typeface="Arial"/>
              </a:rPr>
              <a:t>.</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865124" y="862670"/>
            <a:ext cx="2575440" cy="558800"/>
          </a:xfrm>
          <a:prstGeom prst="rect">
            <a:avLst/>
          </a:prstGeom>
        </p:spPr>
        <p:txBody>
          <a:bodyPr wrap="square" lIns="0" tIns="27908" rIns="0" bIns="0" rtlCol="0">
            <a:noAutofit/>
          </a:bodyPr>
          <a:lstStyle/>
          <a:p>
            <a:pPr marL="12700">
              <a:lnSpc>
                <a:spcPts val="4395"/>
              </a:lnSpc>
            </a:pPr>
            <a:r>
              <a:rPr sz="4200" b="1" spc="147" dirty="0">
                <a:solidFill>
                  <a:srgbClr val="073166"/>
                </a:solidFill>
                <a:latin typeface="Arial"/>
                <a:cs typeface="Arial"/>
              </a:rPr>
              <a:t>QUALITY</a:t>
            </a:r>
            <a:endParaRPr sz="4200">
              <a:latin typeface="Arial"/>
              <a:cs typeface="Arial"/>
            </a:endParaRPr>
          </a:p>
        </p:txBody>
      </p:sp>
      <p:sp>
        <p:nvSpPr>
          <p:cNvPr id="6" name="object 6"/>
          <p:cNvSpPr txBox="1"/>
          <p:nvPr/>
        </p:nvSpPr>
        <p:spPr>
          <a:xfrm>
            <a:off x="862075" y="1978695"/>
            <a:ext cx="8108831" cy="970704"/>
          </a:xfrm>
          <a:prstGeom prst="rect">
            <a:avLst/>
          </a:prstGeom>
        </p:spPr>
        <p:txBody>
          <a:bodyPr wrap="square" lIns="0" tIns="15557" rIns="0" bIns="0" rtlCol="0">
            <a:noAutofit/>
          </a:bodyPr>
          <a:lstStyle/>
          <a:p>
            <a:pPr marL="18796" marR="13586">
              <a:lnSpc>
                <a:spcPts val="2450"/>
              </a:lnSpc>
            </a:pPr>
            <a:r>
              <a:rPr sz="2300" b="1" spc="-44" dirty="0">
                <a:solidFill>
                  <a:srgbClr val="019542"/>
                </a:solidFill>
                <a:latin typeface="Arial"/>
                <a:cs typeface="Arial"/>
              </a:rPr>
              <a:t>Quality management &amp; testing</a:t>
            </a:r>
            <a:endParaRPr sz="2300">
              <a:latin typeface="Arial"/>
              <a:cs typeface="Arial"/>
            </a:endParaRPr>
          </a:p>
          <a:p>
            <a:pPr marL="21844" indent="-9144">
              <a:lnSpc>
                <a:spcPts val="1730"/>
              </a:lnSpc>
              <a:spcBef>
                <a:spcPts val="1716"/>
              </a:spcBef>
            </a:pPr>
            <a:r>
              <a:rPr sz="1200" spc="36" dirty="0">
                <a:solidFill>
                  <a:srgbClr val="3F3F3F"/>
                </a:solidFill>
                <a:latin typeface="Arial"/>
                <a:cs typeface="Arial"/>
              </a:rPr>
              <a:t>Whether your product will sit amongst the  shelves of a discount retailer or luxury gifting, we build assured and meticulous quality management plans to ensure that the  product our client signs off is the  product they receive.</a:t>
            </a:r>
            <a:endParaRPr sz="1200">
              <a:latin typeface="Arial"/>
              <a:cs typeface="Arial"/>
            </a:endParaRPr>
          </a:p>
        </p:txBody>
      </p:sp>
      <p:sp>
        <p:nvSpPr>
          <p:cNvPr id="5" name="object 5"/>
          <p:cNvSpPr txBox="1"/>
          <p:nvPr/>
        </p:nvSpPr>
        <p:spPr>
          <a:xfrm>
            <a:off x="859028" y="3192224"/>
            <a:ext cx="8285652" cy="397255"/>
          </a:xfrm>
          <a:prstGeom prst="rect">
            <a:avLst/>
          </a:prstGeom>
        </p:spPr>
        <p:txBody>
          <a:bodyPr wrap="square" lIns="0" tIns="8413" rIns="0" bIns="0" rtlCol="0">
            <a:noAutofit/>
          </a:bodyPr>
          <a:lstStyle/>
          <a:p>
            <a:pPr marL="12700">
              <a:lnSpc>
                <a:spcPts val="1325"/>
              </a:lnSpc>
            </a:pPr>
            <a:r>
              <a:rPr sz="1200" spc="34" dirty="0">
                <a:solidFill>
                  <a:srgbClr val="3F3F3F"/>
                </a:solidFill>
                <a:latin typeface="Arial"/>
                <a:cs typeface="Arial"/>
              </a:rPr>
              <a:t>The products undergo all-important tests to control the  quality level  in terms of shrinkage, color fastness, spirality,</a:t>
            </a:r>
            <a:endParaRPr sz="1200">
              <a:latin typeface="Arial"/>
              <a:cs typeface="Arial"/>
            </a:endParaRPr>
          </a:p>
          <a:p>
            <a:pPr marL="24892" marR="22859">
              <a:lnSpc>
                <a:spcPct val="95825"/>
              </a:lnSpc>
              <a:spcBef>
                <a:spcPts val="278"/>
              </a:spcBef>
            </a:pPr>
            <a:r>
              <a:rPr sz="1200" spc="24" dirty="0">
                <a:solidFill>
                  <a:srgbClr val="3F3F3F"/>
                </a:solidFill>
                <a:latin typeface="Arial"/>
                <a:cs typeface="Arial"/>
              </a:rPr>
              <a:t>pilling,  dimensional stability, button  pull out,  rubbing and all  other physical tests.</a:t>
            </a:r>
            <a:endParaRPr sz="1200">
              <a:latin typeface="Arial"/>
              <a:cs typeface="Arial"/>
            </a:endParaRPr>
          </a:p>
        </p:txBody>
      </p:sp>
      <p:sp>
        <p:nvSpPr>
          <p:cNvPr id="4" name="object 4"/>
          <p:cNvSpPr txBox="1"/>
          <p:nvPr/>
        </p:nvSpPr>
        <p:spPr>
          <a:xfrm>
            <a:off x="862076" y="4106199"/>
            <a:ext cx="8108831" cy="967656"/>
          </a:xfrm>
          <a:prstGeom prst="rect">
            <a:avLst/>
          </a:prstGeom>
        </p:spPr>
        <p:txBody>
          <a:bodyPr wrap="square" lIns="0" tIns="15557" rIns="0" bIns="0" rtlCol="0">
            <a:noAutofit/>
          </a:bodyPr>
          <a:lstStyle/>
          <a:p>
            <a:pPr marL="30987" marR="13586">
              <a:lnSpc>
                <a:spcPts val="2450"/>
              </a:lnSpc>
            </a:pPr>
            <a:r>
              <a:rPr sz="2300" b="1" spc="-57" dirty="0">
                <a:solidFill>
                  <a:srgbClr val="019542"/>
                </a:solidFill>
                <a:latin typeface="Arial"/>
                <a:cs typeface="Arial"/>
              </a:rPr>
              <a:t>Factory selection  &amp; compliance  management</a:t>
            </a:r>
            <a:endParaRPr sz="2300">
              <a:latin typeface="Arial"/>
              <a:cs typeface="Arial"/>
            </a:endParaRPr>
          </a:p>
          <a:p>
            <a:pPr marL="21844" indent="-9144">
              <a:lnSpc>
                <a:spcPts val="1730"/>
              </a:lnSpc>
              <a:spcBef>
                <a:spcPts val="1692"/>
              </a:spcBef>
            </a:pPr>
            <a:r>
              <a:rPr sz="1200" spc="36" dirty="0">
                <a:solidFill>
                  <a:srgbClr val="3F3F3F"/>
                </a:solidFill>
                <a:latin typeface="Arial"/>
                <a:cs typeface="Arial"/>
              </a:rPr>
              <a:t>Whether your product will sit amongst the  shelves of a discount retailer or luxury gifting, we build assured and meticulous quality management plans to ensure that the  product our client signs off is the  product they receive.</a:t>
            </a:r>
            <a:endParaRPr sz="1200">
              <a:latin typeface="Arial"/>
              <a:cs typeface="Arial"/>
            </a:endParaRPr>
          </a:p>
        </p:txBody>
      </p:sp>
      <p:sp>
        <p:nvSpPr>
          <p:cNvPr id="3" name="object 3"/>
          <p:cNvSpPr txBox="1"/>
          <p:nvPr/>
        </p:nvSpPr>
        <p:spPr>
          <a:xfrm>
            <a:off x="855980" y="5316680"/>
            <a:ext cx="8288700" cy="397256"/>
          </a:xfrm>
          <a:prstGeom prst="rect">
            <a:avLst/>
          </a:prstGeom>
        </p:spPr>
        <p:txBody>
          <a:bodyPr wrap="square" lIns="0" tIns="8413" rIns="0" bIns="0" rtlCol="0">
            <a:noAutofit/>
          </a:bodyPr>
          <a:lstStyle/>
          <a:p>
            <a:pPr marL="12700">
              <a:lnSpc>
                <a:spcPts val="1325"/>
              </a:lnSpc>
            </a:pPr>
            <a:r>
              <a:rPr sz="1200" spc="34" dirty="0">
                <a:solidFill>
                  <a:srgbClr val="3F3F3F"/>
                </a:solidFill>
                <a:latin typeface="Arial"/>
                <a:cs typeface="Arial"/>
              </a:rPr>
              <a:t>The products undergo all-important tests to control the  quality level  in terms of shrinkage, color fastness, spirality,</a:t>
            </a:r>
            <a:endParaRPr sz="1200">
              <a:latin typeface="Arial"/>
              <a:cs typeface="Arial"/>
            </a:endParaRPr>
          </a:p>
          <a:p>
            <a:pPr marL="27940" marR="22859">
              <a:lnSpc>
                <a:spcPct val="95825"/>
              </a:lnSpc>
              <a:spcBef>
                <a:spcPts val="278"/>
              </a:spcBef>
            </a:pPr>
            <a:r>
              <a:rPr sz="1200" spc="24" dirty="0">
                <a:solidFill>
                  <a:srgbClr val="3F3F3F"/>
                </a:solidFill>
                <a:latin typeface="Arial"/>
                <a:cs typeface="Arial"/>
              </a:rPr>
              <a:t>pilling,  dimensional stability, button  pull out,  rubbing and all  other physical tests.</a:t>
            </a:r>
            <a:endParaRPr sz="1200">
              <a:latin typeface="Arial"/>
              <a:cs typeface="Arial"/>
            </a:endParaRPr>
          </a:p>
        </p:txBody>
      </p:sp>
      <p:sp>
        <p:nvSpPr>
          <p:cNvPr id="2" name="object 2"/>
          <p:cNvSpPr txBox="1"/>
          <p:nvPr/>
        </p:nvSpPr>
        <p:spPr>
          <a:xfrm>
            <a:off x="11478260" y="6388694"/>
            <a:ext cx="697389" cy="558800"/>
          </a:xfrm>
          <a:prstGeom prst="rect">
            <a:avLst/>
          </a:prstGeom>
        </p:spPr>
        <p:txBody>
          <a:bodyPr wrap="square" lIns="0" tIns="27908" rIns="0" bIns="0" rtlCol="0">
            <a:noAutofit/>
          </a:bodyPr>
          <a:lstStyle/>
          <a:p>
            <a:pPr marL="12700">
              <a:lnSpc>
                <a:spcPts val="4395"/>
              </a:lnSpc>
            </a:pPr>
            <a:r>
              <a:rPr sz="4200" b="1" spc="19" dirty="0">
                <a:solidFill>
                  <a:srgbClr val="D8D8D8"/>
                </a:solidFill>
                <a:latin typeface="Arial"/>
                <a:cs typeface="Arial"/>
              </a:rPr>
              <a:t>04</a:t>
            </a:r>
            <a:endParaRPr sz="4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883412" y="852379"/>
            <a:ext cx="7618917" cy="2243324"/>
          </a:xfrm>
          <a:prstGeom prst="rect">
            <a:avLst/>
          </a:prstGeom>
        </p:spPr>
        <p:txBody>
          <a:bodyPr wrap="square" lIns="0" tIns="28543" rIns="0" bIns="0" rtlCol="0">
            <a:noAutofit/>
          </a:bodyPr>
          <a:lstStyle/>
          <a:p>
            <a:pPr marL="12700" marR="13586">
              <a:lnSpc>
                <a:spcPts val="4495"/>
              </a:lnSpc>
            </a:pPr>
            <a:r>
              <a:rPr sz="4300" b="1" spc="17" dirty="0">
                <a:solidFill>
                  <a:srgbClr val="073166"/>
                </a:solidFill>
                <a:latin typeface="Arial"/>
                <a:cs typeface="Arial"/>
              </a:rPr>
              <a:t>DESIGN</a:t>
            </a:r>
            <a:endParaRPr sz="4300">
              <a:latin typeface="Arial"/>
              <a:cs typeface="Arial"/>
            </a:endParaRPr>
          </a:p>
          <a:p>
            <a:pPr marL="37084" marR="13586">
              <a:lnSpc>
                <a:spcPct val="95825"/>
              </a:lnSpc>
              <a:spcBef>
                <a:spcPts val="1818"/>
              </a:spcBef>
            </a:pPr>
            <a:r>
              <a:rPr sz="2300" b="1" spc="-69" dirty="0">
                <a:solidFill>
                  <a:srgbClr val="019542"/>
                </a:solidFill>
                <a:latin typeface="Arial"/>
                <a:cs typeface="Arial"/>
              </a:rPr>
              <a:t>New products &amp; innovation</a:t>
            </a:r>
            <a:endParaRPr sz="2300">
              <a:latin typeface="Arial"/>
              <a:cs typeface="Arial"/>
            </a:endParaRPr>
          </a:p>
          <a:p>
            <a:pPr marL="21844" indent="-3048">
              <a:lnSpc>
                <a:spcPts val="1379"/>
              </a:lnSpc>
              <a:spcBef>
                <a:spcPts val="1987"/>
              </a:spcBef>
            </a:pPr>
            <a:r>
              <a:rPr sz="1200" spc="34" dirty="0">
                <a:solidFill>
                  <a:srgbClr val="3F3F3F"/>
                </a:solidFill>
                <a:latin typeface="Arial"/>
                <a:cs typeface="Arial"/>
              </a:rPr>
              <a:t>Whether from our in-house team  of designers or alongside our partners, we can deliver the  complete </a:t>
            </a:r>
            <a:endParaRPr sz="1200">
              <a:latin typeface="Arial"/>
              <a:cs typeface="Arial"/>
            </a:endParaRPr>
          </a:p>
          <a:p>
            <a:pPr marL="21844">
              <a:lnSpc>
                <a:spcPts val="1379"/>
              </a:lnSpc>
              <a:spcBef>
                <a:spcPts val="311"/>
              </a:spcBef>
            </a:pPr>
            <a:r>
              <a:rPr sz="1200" spc="42" dirty="0">
                <a:solidFill>
                  <a:srgbClr val="3F3F3F"/>
                </a:solidFill>
                <a:latin typeface="Arial"/>
                <a:cs typeface="Arial"/>
              </a:rPr>
              <a:t>product development cycle. We can support you through the entire process from 2D to a comprehensive </a:t>
            </a:r>
            <a:endParaRPr sz="1200">
              <a:latin typeface="Arial"/>
              <a:cs typeface="Arial"/>
            </a:endParaRPr>
          </a:p>
          <a:p>
            <a:pPr marL="21844">
              <a:lnSpc>
                <a:spcPts val="1379"/>
              </a:lnSpc>
              <a:spcBef>
                <a:spcPts val="311"/>
              </a:spcBef>
            </a:pPr>
            <a:r>
              <a:rPr sz="1200" spc="35" dirty="0">
                <a:solidFill>
                  <a:srgbClr val="3F3F3F"/>
                </a:solidFill>
                <a:latin typeface="Arial"/>
                <a:cs typeface="Arial"/>
              </a:rPr>
              <a:t>design for manufacturing. We can help your ideas  become fully formed concepts, grounded  in our</a:t>
            </a:r>
            <a:endParaRPr sz="1200">
              <a:latin typeface="Arial"/>
              <a:cs typeface="Arial"/>
            </a:endParaRPr>
          </a:p>
          <a:p>
            <a:pPr marL="21844" marR="13586">
              <a:lnSpc>
                <a:spcPts val="1355"/>
              </a:lnSpc>
              <a:spcBef>
                <a:spcPts val="379"/>
              </a:spcBef>
            </a:pPr>
            <a:r>
              <a:rPr sz="1200" spc="34" dirty="0">
                <a:solidFill>
                  <a:srgbClr val="3F3F3F"/>
                </a:solidFill>
                <a:latin typeface="Arial"/>
                <a:cs typeface="Arial"/>
              </a:rPr>
              <a:t>experience and knowledge of the  industry.</a:t>
            </a:r>
            <a:endParaRPr sz="1200">
              <a:latin typeface="Arial"/>
              <a:cs typeface="Arial"/>
            </a:endParaRPr>
          </a:p>
        </p:txBody>
      </p:sp>
      <p:sp>
        <p:nvSpPr>
          <p:cNvPr id="9" name="object 9"/>
          <p:cNvSpPr txBox="1"/>
          <p:nvPr/>
        </p:nvSpPr>
        <p:spPr>
          <a:xfrm>
            <a:off x="886460" y="3475263"/>
            <a:ext cx="7353741" cy="1177968"/>
          </a:xfrm>
          <a:prstGeom prst="rect">
            <a:avLst/>
          </a:prstGeom>
        </p:spPr>
        <p:txBody>
          <a:bodyPr wrap="square" lIns="0" tIns="15557" rIns="0" bIns="0" rtlCol="0">
            <a:noAutofit/>
          </a:bodyPr>
          <a:lstStyle/>
          <a:p>
            <a:pPr marL="34035" marR="13586">
              <a:lnSpc>
                <a:spcPts val="2450"/>
              </a:lnSpc>
            </a:pPr>
            <a:r>
              <a:rPr sz="2300" b="1" spc="-18" dirty="0">
                <a:solidFill>
                  <a:srgbClr val="019542"/>
                </a:solidFill>
                <a:latin typeface="Arial"/>
                <a:cs typeface="Arial"/>
              </a:rPr>
              <a:t>Pattern &amp; CAD</a:t>
            </a:r>
            <a:endParaRPr sz="2300">
              <a:latin typeface="Arial"/>
              <a:cs typeface="Arial"/>
            </a:endParaRPr>
          </a:p>
          <a:p>
            <a:pPr marL="18796" indent="0">
              <a:lnSpc>
                <a:spcPts val="1379"/>
              </a:lnSpc>
              <a:spcBef>
                <a:spcPts val="1888"/>
              </a:spcBef>
            </a:pPr>
            <a:r>
              <a:rPr sz="1200" spc="34" dirty="0">
                <a:solidFill>
                  <a:srgbClr val="3F3F3F"/>
                </a:solidFill>
                <a:latin typeface="Arial"/>
                <a:cs typeface="Arial"/>
              </a:rPr>
              <a:t>O</a:t>
            </a:r>
            <a:r>
              <a:rPr sz="1200" spc="29" dirty="0">
                <a:solidFill>
                  <a:srgbClr val="3F3F3F"/>
                </a:solidFill>
                <a:latin typeface="Arial"/>
                <a:cs typeface="Arial"/>
              </a:rPr>
              <a:t>u</a:t>
            </a:r>
            <a:r>
              <a:rPr sz="1200" spc="0" dirty="0">
                <a:solidFill>
                  <a:srgbClr val="3F3F3F"/>
                </a:solidFill>
                <a:latin typeface="Arial"/>
                <a:cs typeface="Arial"/>
              </a:rPr>
              <a:t>r</a:t>
            </a:r>
            <a:r>
              <a:rPr sz="1200" spc="99" dirty="0">
                <a:solidFill>
                  <a:srgbClr val="3F3F3F"/>
                </a:solidFill>
                <a:latin typeface="Arial"/>
                <a:cs typeface="Arial"/>
              </a:rPr>
              <a:t> </a:t>
            </a:r>
            <a:r>
              <a:rPr sz="1200" spc="-66" dirty="0">
                <a:solidFill>
                  <a:srgbClr val="3F3F3F"/>
                </a:solidFill>
                <a:latin typeface="Arial"/>
                <a:cs typeface="Arial"/>
              </a:rPr>
              <a:t>e</a:t>
            </a:r>
            <a:r>
              <a:rPr sz="1200" spc="48" dirty="0">
                <a:solidFill>
                  <a:srgbClr val="3F3F3F"/>
                </a:solidFill>
                <a:latin typeface="Arial"/>
                <a:cs typeface="Arial"/>
              </a:rPr>
              <a:t>x</a:t>
            </a:r>
            <a:r>
              <a:rPr sz="1200" spc="29" dirty="0">
                <a:solidFill>
                  <a:srgbClr val="3F3F3F"/>
                </a:solidFill>
                <a:latin typeface="Arial"/>
                <a:cs typeface="Arial"/>
              </a:rPr>
              <a:t>p</a:t>
            </a:r>
            <a:r>
              <a:rPr sz="1200" spc="50" dirty="0">
                <a:solidFill>
                  <a:srgbClr val="3F3F3F"/>
                </a:solidFill>
                <a:latin typeface="Arial"/>
                <a:cs typeface="Arial"/>
              </a:rPr>
              <a:t>e</a:t>
            </a:r>
            <a:r>
              <a:rPr sz="1200" spc="126" dirty="0">
                <a:solidFill>
                  <a:srgbClr val="3F3F3F"/>
                </a:solidFill>
                <a:latin typeface="Arial"/>
                <a:cs typeface="Arial"/>
              </a:rPr>
              <a:t>r</a:t>
            </a:r>
            <a:r>
              <a:rPr sz="1200" spc="-4" dirty="0">
                <a:solidFill>
                  <a:srgbClr val="3F3F3F"/>
                </a:solidFill>
                <a:latin typeface="Arial"/>
                <a:cs typeface="Arial"/>
              </a:rPr>
              <a:t>i</a:t>
            </a:r>
            <a:r>
              <a:rPr sz="1200" spc="50" dirty="0">
                <a:solidFill>
                  <a:srgbClr val="3F3F3F"/>
                </a:solidFill>
                <a:latin typeface="Arial"/>
                <a:cs typeface="Arial"/>
              </a:rPr>
              <a:t>e</a:t>
            </a:r>
            <a:r>
              <a:rPr sz="1200" spc="3" dirty="0">
                <a:solidFill>
                  <a:srgbClr val="3F3F3F"/>
                </a:solidFill>
                <a:latin typeface="Arial"/>
                <a:cs typeface="Arial"/>
              </a:rPr>
              <a:t>n</a:t>
            </a:r>
            <a:r>
              <a:rPr sz="1200" spc="48" dirty="0">
                <a:solidFill>
                  <a:srgbClr val="3F3F3F"/>
                </a:solidFill>
                <a:latin typeface="Arial"/>
                <a:cs typeface="Arial"/>
              </a:rPr>
              <a:t>c</a:t>
            </a:r>
            <a:r>
              <a:rPr sz="1200" spc="29" dirty="0">
                <a:solidFill>
                  <a:srgbClr val="3F3F3F"/>
                </a:solidFill>
                <a:latin typeface="Arial"/>
                <a:cs typeface="Arial"/>
              </a:rPr>
              <a:t>e</a:t>
            </a:r>
            <a:r>
              <a:rPr sz="1200" spc="-66" dirty="0">
                <a:solidFill>
                  <a:srgbClr val="3F3F3F"/>
                </a:solidFill>
                <a:latin typeface="Arial"/>
                <a:cs typeface="Arial"/>
              </a:rPr>
              <a:t>d</a:t>
            </a:r>
            <a:r>
              <a:rPr sz="1200" spc="125" dirty="0">
                <a:solidFill>
                  <a:srgbClr val="3F3F3F"/>
                </a:solidFill>
                <a:latin typeface="Arial"/>
                <a:cs typeface="Arial"/>
              </a:rPr>
              <a:t> </a:t>
            </a:r>
            <a:r>
              <a:rPr sz="1200" spc="14" dirty="0">
                <a:solidFill>
                  <a:srgbClr val="3F3F3F"/>
                </a:solidFill>
                <a:latin typeface="Arial"/>
                <a:cs typeface="Arial"/>
              </a:rPr>
              <a:t>t</a:t>
            </a:r>
            <a:r>
              <a:rPr sz="1200" spc="29" dirty="0">
                <a:solidFill>
                  <a:srgbClr val="3F3F3F"/>
                </a:solidFill>
                <a:latin typeface="Arial"/>
                <a:cs typeface="Arial"/>
              </a:rPr>
              <a:t>e</a:t>
            </a:r>
            <a:r>
              <a:rPr sz="1200" spc="25" dirty="0">
                <a:solidFill>
                  <a:srgbClr val="3F3F3F"/>
                </a:solidFill>
                <a:latin typeface="Arial"/>
                <a:cs typeface="Arial"/>
              </a:rPr>
              <a:t>ch</a:t>
            </a:r>
            <a:r>
              <a:rPr sz="1200" spc="29" dirty="0">
                <a:solidFill>
                  <a:srgbClr val="3F3F3F"/>
                </a:solidFill>
                <a:latin typeface="Arial"/>
                <a:cs typeface="Arial"/>
              </a:rPr>
              <a:t>n</a:t>
            </a:r>
            <a:r>
              <a:rPr sz="1200" spc="9" dirty="0">
                <a:solidFill>
                  <a:srgbClr val="3F3F3F"/>
                </a:solidFill>
                <a:latin typeface="Arial"/>
                <a:cs typeface="Arial"/>
              </a:rPr>
              <a:t>i</a:t>
            </a:r>
            <a:r>
              <a:rPr sz="1200" spc="25" dirty="0">
                <a:solidFill>
                  <a:srgbClr val="3F3F3F"/>
                </a:solidFill>
                <a:latin typeface="Arial"/>
                <a:cs typeface="Arial"/>
              </a:rPr>
              <a:t>c</a:t>
            </a:r>
            <a:r>
              <a:rPr sz="1200" spc="9" dirty="0">
                <a:solidFill>
                  <a:srgbClr val="3F3F3F"/>
                </a:solidFill>
                <a:latin typeface="Arial"/>
                <a:cs typeface="Arial"/>
              </a:rPr>
              <a:t>i</a:t>
            </a:r>
            <a:r>
              <a:rPr sz="1200" spc="2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s</a:t>
            </a:r>
            <a:r>
              <a:rPr sz="1200" spc="230" dirty="0">
                <a:solidFill>
                  <a:srgbClr val="3F3F3F"/>
                </a:solidFill>
                <a:latin typeface="Arial"/>
                <a:cs typeface="Arial"/>
              </a:rPr>
              <a:t> </a:t>
            </a:r>
            <a:r>
              <a:rPr sz="1200" spc="102" dirty="0">
                <a:solidFill>
                  <a:srgbClr val="3F3F3F"/>
                </a:solidFill>
                <a:latin typeface="Arial"/>
                <a:cs typeface="Arial"/>
              </a:rPr>
              <a:t>w</a:t>
            </a:r>
            <a:r>
              <a:rPr sz="1200" spc="72" dirty="0">
                <a:solidFill>
                  <a:srgbClr val="3F3F3F"/>
                </a:solidFill>
                <a:latin typeface="Arial"/>
                <a:cs typeface="Arial"/>
              </a:rPr>
              <a:t>o</a:t>
            </a:r>
            <a:r>
              <a:rPr sz="1200" spc="48" dirty="0">
                <a:solidFill>
                  <a:srgbClr val="3F3F3F"/>
                </a:solidFill>
                <a:latin typeface="Arial"/>
                <a:cs typeface="Arial"/>
              </a:rPr>
              <a:t>r</a:t>
            </a:r>
            <a:r>
              <a:rPr sz="1200" spc="68" dirty="0">
                <a:solidFill>
                  <a:srgbClr val="3F3F3F"/>
                </a:solidFill>
                <a:latin typeface="Arial"/>
                <a:cs typeface="Arial"/>
              </a:rPr>
              <a:t>k</a:t>
            </a:r>
            <a:r>
              <a:rPr sz="1200" spc="28" dirty="0">
                <a:solidFill>
                  <a:srgbClr val="3F3F3F"/>
                </a:solidFill>
                <a:latin typeface="Arial"/>
                <a:cs typeface="Arial"/>
              </a:rPr>
              <a:t>i</a:t>
            </a:r>
            <a:r>
              <a:rPr sz="1200" spc="78" dirty="0">
                <a:solidFill>
                  <a:srgbClr val="3F3F3F"/>
                </a:solidFill>
                <a:latin typeface="Arial"/>
                <a:cs typeface="Arial"/>
              </a:rPr>
              <a:t>n</a:t>
            </a:r>
            <a:r>
              <a:rPr sz="1200" spc="45" dirty="0">
                <a:solidFill>
                  <a:srgbClr val="3F3F3F"/>
                </a:solidFill>
                <a:latin typeface="Arial"/>
                <a:cs typeface="Arial"/>
              </a:rPr>
              <a:t>g</a:t>
            </a:r>
            <a:r>
              <a:rPr sz="1200" spc="51" dirty="0">
                <a:solidFill>
                  <a:srgbClr val="3F3F3F"/>
                </a:solidFill>
                <a:latin typeface="Arial"/>
                <a:cs typeface="Arial"/>
              </a:rPr>
              <a:t> </a:t>
            </a:r>
            <a:r>
              <a:rPr sz="1200" spc="29" dirty="0">
                <a:solidFill>
                  <a:srgbClr val="3F3F3F"/>
                </a:solidFill>
                <a:latin typeface="Arial"/>
                <a:cs typeface="Arial"/>
              </a:rPr>
              <a:t>o</a:t>
            </a:r>
            <a:r>
              <a:rPr sz="1200" spc="0" dirty="0">
                <a:solidFill>
                  <a:srgbClr val="3F3F3F"/>
                </a:solidFill>
                <a:latin typeface="Arial"/>
                <a:cs typeface="Arial"/>
              </a:rPr>
              <a:t>n</a:t>
            </a:r>
            <a:r>
              <a:rPr sz="1200" spc="78" dirty="0">
                <a:solidFill>
                  <a:srgbClr val="3F3F3F"/>
                </a:solidFill>
                <a:latin typeface="Arial"/>
                <a:cs typeface="Arial"/>
              </a:rPr>
              <a:t> </a:t>
            </a:r>
            <a:r>
              <a:rPr sz="1200" spc="-16" dirty="0">
                <a:solidFill>
                  <a:srgbClr val="3F3F3F"/>
                </a:solidFill>
                <a:latin typeface="Arial"/>
                <a:cs typeface="Arial"/>
              </a:rPr>
              <a:t>p</a:t>
            </a:r>
            <a:r>
              <a:rPr sz="1200" spc="-41" dirty="0">
                <a:solidFill>
                  <a:srgbClr val="3F3F3F"/>
                </a:solidFill>
                <a:latin typeface="Arial"/>
                <a:cs typeface="Arial"/>
              </a:rPr>
              <a:t>a</a:t>
            </a:r>
            <a:r>
              <a:rPr sz="1200" spc="128" dirty="0">
                <a:solidFill>
                  <a:srgbClr val="3F3F3F"/>
                </a:solidFill>
                <a:latin typeface="Arial"/>
                <a:cs typeface="Arial"/>
              </a:rPr>
              <a:t>t</a:t>
            </a:r>
            <a:r>
              <a:rPr sz="1200" spc="163" dirty="0">
                <a:solidFill>
                  <a:srgbClr val="3F3F3F"/>
                </a:solidFill>
                <a:latin typeface="Arial"/>
                <a:cs typeface="Arial"/>
              </a:rPr>
              <a:t>t</a:t>
            </a:r>
            <a:r>
              <a:rPr sz="1200" spc="29" dirty="0">
                <a:solidFill>
                  <a:srgbClr val="3F3F3F"/>
                </a:solidFill>
                <a:latin typeface="Arial"/>
                <a:cs typeface="Arial"/>
              </a:rPr>
              <a:t>e</a:t>
            </a:r>
            <a:r>
              <a:rPr sz="1200" spc="20" dirty="0">
                <a:solidFill>
                  <a:srgbClr val="3F3F3F"/>
                </a:solidFill>
                <a:latin typeface="Arial"/>
                <a:cs typeface="Arial"/>
              </a:rPr>
              <a:t>rn</a:t>
            </a:r>
            <a:r>
              <a:rPr sz="1200" spc="0" dirty="0">
                <a:solidFill>
                  <a:srgbClr val="3F3F3F"/>
                </a:solidFill>
                <a:latin typeface="Arial"/>
                <a:cs typeface="Arial"/>
              </a:rPr>
              <a:t> </a:t>
            </a:r>
            <a:r>
              <a:rPr sz="1200" spc="-139"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r>
              <a:rPr sz="1200" spc="92" dirty="0">
                <a:solidFill>
                  <a:srgbClr val="3F3F3F"/>
                </a:solidFill>
                <a:latin typeface="Arial"/>
                <a:cs typeface="Arial"/>
              </a:rPr>
              <a:t> </a:t>
            </a:r>
            <a:r>
              <a:rPr sz="1200" spc="-86" dirty="0">
                <a:solidFill>
                  <a:srgbClr val="3F3F3F"/>
                </a:solidFill>
                <a:latin typeface="Arial"/>
                <a:cs typeface="Arial"/>
              </a:rPr>
              <a:t>C</a:t>
            </a:r>
            <a:r>
              <a:rPr sz="1200" spc="-65" dirty="0">
                <a:solidFill>
                  <a:srgbClr val="3F3F3F"/>
                </a:solidFill>
                <a:latin typeface="Arial"/>
                <a:cs typeface="Arial"/>
              </a:rPr>
              <a:t>A</a:t>
            </a:r>
            <a:r>
              <a:rPr sz="1200" spc="-103" dirty="0">
                <a:solidFill>
                  <a:srgbClr val="3F3F3F"/>
                </a:solidFill>
                <a:latin typeface="Arial"/>
                <a:cs typeface="Arial"/>
              </a:rPr>
              <a:t>D</a:t>
            </a:r>
            <a:r>
              <a:rPr sz="1200" spc="104" dirty="0">
                <a:solidFill>
                  <a:srgbClr val="3F3F3F"/>
                </a:solidFill>
                <a:latin typeface="Arial"/>
                <a:cs typeface="Arial"/>
              </a:rPr>
              <a:t> </a:t>
            </a:r>
            <a:r>
              <a:rPr sz="1200" spc="-16" dirty="0">
                <a:solidFill>
                  <a:srgbClr val="3F3F3F"/>
                </a:solidFill>
                <a:latin typeface="Arial"/>
                <a:cs typeface="Arial"/>
              </a:rPr>
              <a:t>e</a:t>
            </a:r>
            <a:r>
              <a:rPr sz="1200" spc="3" dirty="0">
                <a:solidFill>
                  <a:srgbClr val="3F3F3F"/>
                </a:solidFill>
                <a:latin typeface="Arial"/>
                <a:cs typeface="Arial"/>
              </a:rPr>
              <a:t>n</a:t>
            </a:r>
            <a:r>
              <a:rPr sz="1200" spc="25" dirty="0">
                <a:solidFill>
                  <a:srgbClr val="3F3F3F"/>
                </a:solidFill>
                <a:latin typeface="Arial"/>
                <a:cs typeface="Arial"/>
              </a:rPr>
              <a:t>s</a:t>
            </a:r>
            <a:r>
              <a:rPr sz="1200" spc="97" dirty="0">
                <a:solidFill>
                  <a:srgbClr val="3F3F3F"/>
                </a:solidFill>
                <a:latin typeface="Arial"/>
                <a:cs typeface="Arial"/>
              </a:rPr>
              <a:t>u</a:t>
            </a:r>
            <a:r>
              <a:rPr sz="1200" spc="126" dirty="0">
                <a:solidFill>
                  <a:srgbClr val="3F3F3F"/>
                </a:solidFill>
                <a:latin typeface="Arial"/>
                <a:cs typeface="Arial"/>
              </a:rPr>
              <a:t>r</a:t>
            </a:r>
            <a:r>
              <a:rPr sz="1200" spc="-46" dirty="0">
                <a:solidFill>
                  <a:srgbClr val="3F3F3F"/>
                </a:solidFill>
                <a:latin typeface="Arial"/>
                <a:cs typeface="Arial"/>
              </a:rPr>
              <a:t>e</a:t>
            </a:r>
            <a:r>
              <a:rPr sz="1200" spc="-39" dirty="0">
                <a:solidFill>
                  <a:srgbClr val="3F3F3F"/>
                </a:solidFill>
                <a:latin typeface="Arial"/>
                <a:cs typeface="Arial"/>
              </a:rPr>
              <a:t> </a:t>
            </a:r>
            <a:r>
              <a:rPr sz="1200" spc="148" dirty="0">
                <a:solidFill>
                  <a:srgbClr val="3F3F3F"/>
                </a:solidFill>
                <a:latin typeface="Arial"/>
                <a:cs typeface="Arial"/>
              </a:rPr>
              <a:t>t</a:t>
            </a:r>
            <a:r>
              <a:rPr sz="1200" spc="3" dirty="0">
                <a:solidFill>
                  <a:srgbClr val="3F3F3F"/>
                </a:solidFill>
                <a:latin typeface="Arial"/>
                <a:cs typeface="Arial"/>
              </a:rPr>
              <a:t>ha</a:t>
            </a:r>
            <a:r>
              <a:rPr sz="1200" spc="128" dirty="0">
                <a:solidFill>
                  <a:srgbClr val="3F3F3F"/>
                </a:solidFill>
                <a:latin typeface="Arial"/>
                <a:cs typeface="Arial"/>
              </a:rPr>
              <a:t>t</a:t>
            </a:r>
            <a:r>
              <a:rPr sz="1200" spc="94"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50" dirty="0">
                <a:solidFill>
                  <a:srgbClr val="3F3F3F"/>
                </a:solidFill>
                <a:latin typeface="Arial"/>
                <a:cs typeface="Arial"/>
              </a:rPr>
              <a:t> </a:t>
            </a:r>
            <a:r>
              <a:rPr sz="1200" spc="97" dirty="0">
                <a:solidFill>
                  <a:srgbClr val="3F3F3F"/>
                </a:solidFill>
                <a:latin typeface="Arial"/>
                <a:cs typeface="Arial"/>
              </a:rPr>
              <a:t>t</a:t>
            </a:r>
            <a:r>
              <a:rPr sz="1200" spc="29" dirty="0">
                <a:solidFill>
                  <a:srgbClr val="3F3F3F"/>
                </a:solidFill>
                <a:latin typeface="Arial"/>
                <a:cs typeface="Arial"/>
              </a:rPr>
              <a:t>e</a:t>
            </a:r>
            <a:r>
              <a:rPr sz="1200" spc="0" dirty="0">
                <a:solidFill>
                  <a:srgbClr val="3F3F3F"/>
                </a:solidFill>
                <a:latin typeface="Arial"/>
                <a:cs typeface="Arial"/>
              </a:rPr>
              <a:t>c</a:t>
            </a:r>
            <a:r>
              <a:rPr sz="1200" spc="50" dirty="0">
                <a:solidFill>
                  <a:srgbClr val="3F3F3F"/>
                </a:solidFill>
                <a:latin typeface="Arial"/>
                <a:cs typeface="Arial"/>
              </a:rPr>
              <a:t>h</a:t>
            </a:r>
            <a:r>
              <a:rPr sz="1200" spc="75" dirty="0">
                <a:solidFill>
                  <a:srgbClr val="3F3F3F"/>
                </a:solidFill>
                <a:latin typeface="Arial"/>
                <a:cs typeface="Arial"/>
              </a:rPr>
              <a:t>n</a:t>
            </a:r>
            <a:r>
              <a:rPr sz="1200" spc="43" dirty="0">
                <a:solidFill>
                  <a:srgbClr val="3F3F3F"/>
                </a:solidFill>
                <a:latin typeface="Arial"/>
                <a:cs typeface="Arial"/>
              </a:rPr>
              <a:t>i</a:t>
            </a:r>
            <a:r>
              <a:rPr sz="1200" spc="25" dirty="0">
                <a:solidFill>
                  <a:srgbClr val="3F3F3F"/>
                </a:solidFill>
                <a:latin typeface="Arial"/>
                <a:cs typeface="Arial"/>
              </a:rPr>
              <a:t>c</a:t>
            </a:r>
            <a:r>
              <a:rPr sz="1200" spc="3" dirty="0">
                <a:solidFill>
                  <a:srgbClr val="3F3F3F"/>
                </a:solidFill>
                <a:latin typeface="Arial"/>
                <a:cs typeface="Arial"/>
              </a:rPr>
              <a:t>a</a:t>
            </a:r>
            <a:r>
              <a:rPr sz="1200" spc="-58" dirty="0">
                <a:solidFill>
                  <a:srgbClr val="3F3F3F"/>
                </a:solidFill>
                <a:latin typeface="Arial"/>
                <a:cs typeface="Arial"/>
              </a:rPr>
              <a:t>l</a:t>
            </a:r>
            <a:r>
              <a:rPr sz="1200" spc="0" dirty="0">
                <a:solidFill>
                  <a:srgbClr val="3F3F3F"/>
                </a:solidFill>
                <a:latin typeface="Arial"/>
                <a:cs typeface="Arial"/>
              </a:rPr>
              <a:t> </a:t>
            </a:r>
            <a:r>
              <a:rPr sz="1200" spc="-154" dirty="0">
                <a:solidFill>
                  <a:srgbClr val="3F3F3F"/>
                </a:solidFill>
                <a:latin typeface="Arial"/>
                <a:cs typeface="Arial"/>
              </a:rPr>
              <a:t> </a:t>
            </a:r>
            <a:r>
              <a:rPr sz="1200" spc="-66" dirty="0">
                <a:solidFill>
                  <a:srgbClr val="3F3F3F"/>
                </a:solidFill>
                <a:latin typeface="Arial"/>
                <a:cs typeface="Arial"/>
              </a:rPr>
              <a:t>a</a:t>
            </a:r>
            <a:r>
              <a:rPr sz="1200" spc="25" dirty="0">
                <a:solidFill>
                  <a:srgbClr val="3F3F3F"/>
                </a:solidFill>
                <a:latin typeface="Arial"/>
                <a:cs typeface="Arial"/>
              </a:rPr>
              <a:t>s</a:t>
            </a:r>
            <a:r>
              <a:rPr sz="1200" spc="75" dirty="0">
                <a:solidFill>
                  <a:srgbClr val="3F3F3F"/>
                </a:solidFill>
                <a:latin typeface="Arial"/>
                <a:cs typeface="Arial"/>
              </a:rPr>
              <a:t>p</a:t>
            </a:r>
            <a:r>
              <a:rPr sz="1200" spc="29" dirty="0">
                <a:solidFill>
                  <a:srgbClr val="3F3F3F"/>
                </a:solidFill>
                <a:latin typeface="Arial"/>
                <a:cs typeface="Arial"/>
              </a:rPr>
              <a:t>e</a:t>
            </a:r>
            <a:r>
              <a:rPr sz="1200" spc="-22" dirty="0">
                <a:solidFill>
                  <a:srgbClr val="3F3F3F"/>
                </a:solidFill>
                <a:latin typeface="Arial"/>
                <a:cs typeface="Arial"/>
              </a:rPr>
              <a:t>c</a:t>
            </a:r>
            <a:r>
              <a:rPr sz="1200" spc="148" dirty="0">
                <a:solidFill>
                  <a:srgbClr val="3F3F3F"/>
                </a:solidFill>
                <a:latin typeface="Arial"/>
                <a:cs typeface="Arial"/>
              </a:rPr>
              <a:t>t</a:t>
            </a:r>
            <a:r>
              <a:rPr sz="1200" spc="-103" dirty="0">
                <a:solidFill>
                  <a:srgbClr val="3F3F3F"/>
                </a:solidFill>
                <a:latin typeface="Arial"/>
                <a:cs typeface="Arial"/>
              </a:rPr>
              <a:t>,</a:t>
            </a:r>
            <a:r>
              <a:rPr sz="1200" spc="134" dirty="0">
                <a:solidFill>
                  <a:srgbClr val="3F3F3F"/>
                </a:solidFill>
                <a:latin typeface="Arial"/>
                <a:cs typeface="Arial"/>
              </a:rPr>
              <a:t> </a:t>
            </a:r>
            <a:r>
              <a:rPr sz="1200" spc="-72" dirty="0">
                <a:solidFill>
                  <a:srgbClr val="3F3F3F"/>
                </a:solidFill>
                <a:latin typeface="Arial"/>
                <a:cs typeface="Arial"/>
              </a:rPr>
              <a:t>l</a:t>
            </a:r>
            <a:r>
              <a:rPr sz="1200" spc="43" dirty="0">
                <a:solidFill>
                  <a:srgbClr val="3F3F3F"/>
                </a:solidFill>
                <a:latin typeface="Arial"/>
                <a:cs typeface="Arial"/>
              </a:rPr>
              <a:t>i</a:t>
            </a:r>
            <a:r>
              <a:rPr sz="1200" spc="25" dirty="0">
                <a:solidFill>
                  <a:srgbClr val="3F3F3F"/>
                </a:solidFill>
                <a:latin typeface="Arial"/>
                <a:cs typeface="Arial"/>
              </a:rPr>
              <a:t>k</a:t>
            </a:r>
            <a:r>
              <a:rPr sz="1200" spc="-86" dirty="0">
                <a:solidFill>
                  <a:srgbClr val="3F3F3F"/>
                </a:solidFill>
                <a:latin typeface="Arial"/>
                <a:cs typeface="Arial"/>
              </a:rPr>
              <a:t>e</a:t>
            </a:r>
            <a:r>
              <a:rPr sz="1200" spc="0" dirty="0">
                <a:solidFill>
                  <a:srgbClr val="3F3F3F"/>
                </a:solidFill>
                <a:latin typeface="Arial"/>
                <a:cs typeface="Arial"/>
              </a:rPr>
              <a:t> </a:t>
            </a:r>
            <a:r>
              <a:rPr sz="1200" spc="-164" dirty="0">
                <a:solidFill>
                  <a:srgbClr val="3F3F3F"/>
                </a:solidFill>
                <a:latin typeface="Arial"/>
                <a:cs typeface="Arial"/>
              </a:rPr>
              <a:t> </a:t>
            </a:r>
            <a:r>
              <a:rPr sz="1200" spc="19" dirty="0">
                <a:solidFill>
                  <a:srgbClr val="3F3F3F"/>
                </a:solidFill>
                <a:latin typeface="Arial"/>
                <a:cs typeface="Arial"/>
              </a:rPr>
              <a:t>s</a:t>
            </a:r>
            <a:r>
              <a:rPr sz="1200" spc="25" dirty="0">
                <a:solidFill>
                  <a:srgbClr val="3F3F3F"/>
                </a:solidFill>
                <a:latin typeface="Arial"/>
                <a:cs typeface="Arial"/>
              </a:rPr>
              <a:t>ha</a:t>
            </a:r>
            <a:r>
              <a:rPr sz="1200" spc="29" dirty="0">
                <a:solidFill>
                  <a:srgbClr val="3F3F3F"/>
                </a:solidFill>
                <a:latin typeface="Arial"/>
                <a:cs typeface="Arial"/>
              </a:rPr>
              <a:t>p</a:t>
            </a:r>
            <a:r>
              <a:rPr sz="1200" spc="0" dirty="0">
                <a:solidFill>
                  <a:srgbClr val="3F3F3F"/>
                </a:solidFill>
                <a:latin typeface="Arial"/>
                <a:cs typeface="Arial"/>
              </a:rPr>
              <a:t>e </a:t>
            </a:r>
            <a:endParaRPr sz="1200">
              <a:latin typeface="Arial"/>
              <a:cs typeface="Arial"/>
            </a:endParaRPr>
          </a:p>
          <a:p>
            <a:pPr marL="18796">
              <a:lnSpc>
                <a:spcPts val="1379"/>
              </a:lnSpc>
              <a:spcBef>
                <a:spcPts val="324"/>
              </a:spcBef>
            </a:pPr>
            <a:r>
              <a:rPr sz="1200" spc="41" dirty="0">
                <a:solidFill>
                  <a:srgbClr val="3F3F3F"/>
                </a:solidFill>
                <a:latin typeface="Arial"/>
                <a:cs typeface="Arial"/>
              </a:rPr>
              <a:t>and fitting,  match your expectations. We make measurement charts, cut paper pattern by auto cut hi</a:t>
            </a:r>
            <a:endParaRPr sz="1200">
              <a:latin typeface="Arial"/>
              <a:cs typeface="Arial"/>
            </a:endParaRPr>
          </a:p>
          <a:p>
            <a:pPr marL="12700" marR="13586">
              <a:lnSpc>
                <a:spcPts val="1340"/>
              </a:lnSpc>
              <a:spcBef>
                <a:spcPts val="391"/>
              </a:spcBef>
            </a:pPr>
            <a:r>
              <a:rPr sz="1200" spc="29" dirty="0">
                <a:solidFill>
                  <a:srgbClr val="3F3F3F"/>
                </a:solidFill>
                <a:latin typeface="Arial"/>
                <a:cs typeface="Arial"/>
              </a:rPr>
              <a:t>tech  machine, print bulk marker, and figure out real time  exact consumption to give you a  cost guide.</a:t>
            </a:r>
            <a:endParaRPr sz="1200">
              <a:latin typeface="Arial"/>
              <a:cs typeface="Arial"/>
            </a:endParaRPr>
          </a:p>
        </p:txBody>
      </p:sp>
      <p:sp>
        <p:nvSpPr>
          <p:cNvPr id="8" name="object 8"/>
          <p:cNvSpPr txBox="1"/>
          <p:nvPr/>
        </p:nvSpPr>
        <p:spPr>
          <a:xfrm>
            <a:off x="11264900" y="3580549"/>
            <a:ext cx="153720" cy="533400"/>
          </a:xfrm>
          <a:prstGeom prst="rect">
            <a:avLst/>
          </a:prstGeom>
        </p:spPr>
        <p:txBody>
          <a:bodyPr wrap="square" lIns="0" tIns="26574" rIns="0" bIns="0" rtlCol="0">
            <a:noAutofit/>
          </a:bodyPr>
          <a:lstStyle/>
          <a:p>
            <a:pPr marL="12700">
              <a:lnSpc>
                <a:spcPts val="4185"/>
              </a:lnSpc>
            </a:pPr>
            <a:r>
              <a:rPr sz="4000" spc="-309" dirty="0">
                <a:solidFill>
                  <a:srgbClr val="7E91B8"/>
                </a:solidFill>
                <a:latin typeface="Times New Roman"/>
                <a:cs typeface="Times New Roman"/>
              </a:rPr>
              <a:t>'</a:t>
            </a:r>
            <a:endParaRPr sz="4000">
              <a:latin typeface="Times New Roman"/>
              <a:cs typeface="Times New Roman"/>
            </a:endParaRPr>
          </a:p>
        </p:txBody>
      </p:sp>
      <p:sp>
        <p:nvSpPr>
          <p:cNvPr id="7" name="object 7"/>
          <p:cNvSpPr txBox="1"/>
          <p:nvPr/>
        </p:nvSpPr>
        <p:spPr>
          <a:xfrm>
            <a:off x="11776964" y="3580549"/>
            <a:ext cx="503605" cy="533400"/>
          </a:xfrm>
          <a:prstGeom prst="rect">
            <a:avLst/>
          </a:prstGeom>
        </p:spPr>
        <p:txBody>
          <a:bodyPr wrap="square" lIns="0" tIns="26574" rIns="0" bIns="0" rtlCol="0">
            <a:noAutofit/>
          </a:bodyPr>
          <a:lstStyle/>
          <a:p>
            <a:pPr marL="12700">
              <a:lnSpc>
                <a:spcPts val="4185"/>
              </a:lnSpc>
            </a:pPr>
            <a:r>
              <a:rPr sz="4000" dirty="0">
                <a:solidFill>
                  <a:srgbClr val="939EB3"/>
                </a:solidFill>
                <a:latin typeface="Times New Roman"/>
                <a:cs typeface="Times New Roman"/>
              </a:rPr>
              <a:t>%</a:t>
            </a:r>
            <a:endParaRPr sz="4000">
              <a:latin typeface="Times New Roman"/>
              <a:cs typeface="Times New Roman"/>
            </a:endParaRPr>
          </a:p>
        </p:txBody>
      </p:sp>
      <p:sp>
        <p:nvSpPr>
          <p:cNvPr id="6" name="object 6"/>
          <p:cNvSpPr txBox="1"/>
          <p:nvPr/>
        </p:nvSpPr>
        <p:spPr>
          <a:xfrm>
            <a:off x="11502644" y="3900868"/>
            <a:ext cx="250647" cy="304032"/>
          </a:xfrm>
          <a:prstGeom prst="rect">
            <a:avLst/>
          </a:prstGeom>
        </p:spPr>
        <p:txBody>
          <a:bodyPr wrap="square" lIns="0" tIns="14605" rIns="0" bIns="0" rtlCol="0">
            <a:noAutofit/>
          </a:bodyPr>
          <a:lstStyle/>
          <a:p>
            <a:pPr marL="12700">
              <a:lnSpc>
                <a:spcPts val="2300"/>
              </a:lnSpc>
            </a:pPr>
            <a:r>
              <a:rPr sz="2400" spc="-178" baseline="16305" dirty="0">
                <a:solidFill>
                  <a:srgbClr val="AAB3C6"/>
                </a:solidFill>
                <a:latin typeface="Arial"/>
                <a:cs typeface="Arial"/>
              </a:rPr>
              <a:t>.</a:t>
            </a:r>
            <a:r>
              <a:rPr sz="2400" spc="-178" baseline="16305" dirty="0">
                <a:solidFill>
                  <a:srgbClr val="939EB3"/>
                </a:solidFill>
                <a:latin typeface="Arial"/>
                <a:cs typeface="Arial"/>
              </a:rPr>
              <a:t>.</a:t>
            </a:r>
            <a:r>
              <a:rPr sz="2100" spc="-362" baseline="-8282" dirty="0">
                <a:solidFill>
                  <a:srgbClr val="939EB3"/>
                </a:solidFill>
                <a:latin typeface="Times New Roman"/>
                <a:cs typeface="Times New Roman"/>
              </a:rPr>
              <a:t>••</a:t>
            </a:r>
            <a:r>
              <a:rPr sz="2400" spc="-178" baseline="16305" dirty="0">
                <a:solidFill>
                  <a:srgbClr val="939EB3"/>
                </a:solidFill>
                <a:latin typeface="Arial"/>
                <a:cs typeface="Arial"/>
              </a:rPr>
              <a:t>.</a:t>
            </a:r>
            <a:r>
              <a:rPr sz="2100" spc="-362" baseline="-8282" dirty="0">
                <a:solidFill>
                  <a:srgbClr val="939EB3"/>
                </a:solidFill>
                <a:latin typeface="Times New Roman"/>
                <a:cs typeface="Times New Roman"/>
              </a:rPr>
              <a:t>•</a:t>
            </a:r>
            <a:r>
              <a:rPr sz="2400" spc="-178" baseline="16305" dirty="0">
                <a:solidFill>
                  <a:srgbClr val="939EB3"/>
                </a:solidFill>
                <a:latin typeface="Arial"/>
                <a:cs typeface="Arial"/>
              </a:rPr>
              <a:t>.</a:t>
            </a:r>
            <a:endParaRPr sz="1600">
              <a:latin typeface="Arial"/>
              <a:cs typeface="Arial"/>
            </a:endParaRPr>
          </a:p>
        </p:txBody>
      </p:sp>
      <p:sp>
        <p:nvSpPr>
          <p:cNvPr id="5" name="object 5"/>
          <p:cNvSpPr txBox="1"/>
          <p:nvPr/>
        </p:nvSpPr>
        <p:spPr>
          <a:xfrm>
            <a:off x="11773916" y="3900868"/>
            <a:ext cx="374580" cy="228600"/>
          </a:xfrm>
          <a:prstGeom prst="rect">
            <a:avLst/>
          </a:prstGeom>
        </p:spPr>
        <p:txBody>
          <a:bodyPr wrap="square" lIns="0" tIns="11017" rIns="0" bIns="0" rtlCol="0">
            <a:noAutofit/>
          </a:bodyPr>
          <a:lstStyle/>
          <a:p>
            <a:pPr marL="12700">
              <a:lnSpc>
                <a:spcPts val="1735"/>
              </a:lnSpc>
            </a:pPr>
            <a:r>
              <a:rPr sz="1600" spc="184" dirty="0">
                <a:solidFill>
                  <a:srgbClr val="7E91B8"/>
                </a:solidFill>
                <a:latin typeface="Arial"/>
                <a:cs typeface="Arial"/>
              </a:rPr>
              <a:t>I  </a:t>
            </a:r>
            <a:r>
              <a:rPr sz="1600" spc="184" dirty="0">
                <a:solidFill>
                  <a:srgbClr val="AAB3C6"/>
                </a:solidFill>
                <a:latin typeface="Arial"/>
                <a:cs typeface="Arial"/>
              </a:rPr>
              <a:t>I</a:t>
            </a:r>
            <a:endParaRPr sz="1600">
              <a:latin typeface="Arial"/>
              <a:cs typeface="Arial"/>
            </a:endParaRPr>
          </a:p>
        </p:txBody>
      </p:sp>
      <p:sp>
        <p:nvSpPr>
          <p:cNvPr id="4" name="object 4"/>
          <p:cNvSpPr txBox="1"/>
          <p:nvPr/>
        </p:nvSpPr>
        <p:spPr>
          <a:xfrm>
            <a:off x="11499596" y="3916363"/>
            <a:ext cx="231552" cy="619779"/>
          </a:xfrm>
          <a:prstGeom prst="rect">
            <a:avLst/>
          </a:prstGeom>
        </p:spPr>
        <p:txBody>
          <a:bodyPr wrap="square" lIns="0" tIns="18954" rIns="0" bIns="0" rtlCol="0">
            <a:noAutofit/>
          </a:bodyPr>
          <a:lstStyle/>
          <a:p>
            <a:pPr algn="ctr">
              <a:lnSpc>
                <a:spcPts val="2985"/>
              </a:lnSpc>
            </a:pPr>
            <a:r>
              <a:rPr sz="900" spc="-280" baseline="19325" dirty="0">
                <a:solidFill>
                  <a:srgbClr val="AAB3C6"/>
                </a:solidFill>
                <a:latin typeface="Times New Roman"/>
                <a:cs typeface="Times New Roman"/>
              </a:rPr>
              <a:t>4</a:t>
            </a:r>
            <a:r>
              <a:rPr sz="3100" spc="-280" dirty="0">
                <a:solidFill>
                  <a:srgbClr val="AAB3C6"/>
                </a:solidFill>
                <a:latin typeface="Times New Roman"/>
                <a:cs typeface="Times New Roman"/>
              </a:rPr>
              <a:t>.</a:t>
            </a:r>
            <a:r>
              <a:rPr sz="900" spc="-280" baseline="19325" dirty="0">
                <a:solidFill>
                  <a:srgbClr val="939EB3"/>
                </a:solidFill>
                <a:latin typeface="Times New Roman"/>
                <a:cs typeface="Times New Roman"/>
              </a:rPr>
              <a:t>i</a:t>
            </a:r>
            <a:r>
              <a:rPr sz="3100" spc="-280" dirty="0">
                <a:solidFill>
                  <a:srgbClr val="AAB3C6"/>
                </a:solidFill>
                <a:latin typeface="Times New Roman"/>
                <a:cs typeface="Times New Roman"/>
              </a:rPr>
              <a:t>.</a:t>
            </a:r>
            <a:r>
              <a:rPr sz="3100" spc="-280" dirty="0">
                <a:solidFill>
                  <a:srgbClr val="939EB3"/>
                </a:solidFill>
                <a:latin typeface="Times New Roman"/>
                <a:cs typeface="Times New Roman"/>
              </a:rPr>
              <a:t>.</a:t>
            </a:r>
            <a:endParaRPr sz="3100">
              <a:latin typeface="Times New Roman"/>
              <a:cs typeface="Times New Roman"/>
            </a:endParaRPr>
          </a:p>
          <a:p>
            <a:pPr marL="55372" marR="29527">
              <a:lnSpc>
                <a:spcPts val="165"/>
              </a:lnSpc>
            </a:pPr>
            <a:r>
              <a:rPr sz="600" spc="-332" dirty="0">
                <a:solidFill>
                  <a:srgbClr val="AAB3C6"/>
                </a:solidFill>
                <a:latin typeface="Arial"/>
                <a:cs typeface="Arial"/>
              </a:rPr>
              <a:t>4</a:t>
            </a:r>
            <a:endParaRPr sz="600">
              <a:latin typeface="Arial"/>
              <a:cs typeface="Arial"/>
            </a:endParaRPr>
          </a:p>
          <a:p>
            <a:pPr marL="55372" marR="29527">
              <a:lnSpc>
                <a:spcPts val="1195"/>
              </a:lnSpc>
              <a:spcBef>
                <a:spcPts val="51"/>
              </a:spcBef>
            </a:pPr>
            <a:r>
              <a:rPr sz="1400" i="1" spc="4" dirty="0">
                <a:solidFill>
                  <a:srgbClr val="AAB3C6"/>
                </a:solidFill>
                <a:latin typeface="Times New Roman"/>
                <a:cs typeface="Times New Roman"/>
              </a:rPr>
              <a:t>:;</a:t>
            </a:r>
            <a:endParaRPr sz="1400">
              <a:latin typeface="Times New Roman"/>
              <a:cs typeface="Times New Roman"/>
            </a:endParaRPr>
          </a:p>
          <a:p>
            <a:pPr marL="101092" marR="29527">
              <a:lnSpc>
                <a:spcPts val="445"/>
              </a:lnSpc>
            </a:pPr>
            <a:r>
              <a:rPr sz="500" spc="117" dirty="0">
                <a:solidFill>
                  <a:srgbClr val="AAB3C6"/>
                </a:solidFill>
                <a:latin typeface="Times New Roman"/>
                <a:cs typeface="Times New Roman"/>
              </a:rPr>
              <a:t>tl</a:t>
            </a:r>
            <a:endParaRPr sz="500">
              <a:latin typeface="Times New Roman"/>
              <a:cs typeface="Times New Roman"/>
            </a:endParaRPr>
          </a:p>
        </p:txBody>
      </p:sp>
      <p:sp>
        <p:nvSpPr>
          <p:cNvPr id="3" name="object 3"/>
          <p:cNvSpPr txBox="1"/>
          <p:nvPr/>
        </p:nvSpPr>
        <p:spPr>
          <a:xfrm>
            <a:off x="892556" y="5063271"/>
            <a:ext cx="7411995" cy="1181016"/>
          </a:xfrm>
          <a:prstGeom prst="rect">
            <a:avLst/>
          </a:prstGeom>
        </p:spPr>
        <p:txBody>
          <a:bodyPr wrap="square" lIns="0" tIns="15557" rIns="0" bIns="0" rtlCol="0">
            <a:noAutofit/>
          </a:bodyPr>
          <a:lstStyle/>
          <a:p>
            <a:pPr marL="18796" marR="13586">
              <a:lnSpc>
                <a:spcPts val="2450"/>
              </a:lnSpc>
            </a:pPr>
            <a:r>
              <a:rPr sz="2300" b="1" spc="-19" dirty="0">
                <a:solidFill>
                  <a:srgbClr val="019542"/>
                </a:solidFill>
                <a:latin typeface="Arial"/>
                <a:cs typeface="Arial"/>
              </a:rPr>
              <a:t>Quick sample turnout</a:t>
            </a:r>
            <a:endParaRPr sz="2300">
              <a:latin typeface="Arial"/>
              <a:cs typeface="Arial"/>
            </a:endParaRPr>
          </a:p>
          <a:p>
            <a:pPr marL="18796" indent="-6096">
              <a:lnSpc>
                <a:spcPts val="1379"/>
              </a:lnSpc>
              <a:spcBef>
                <a:spcPts val="1888"/>
              </a:spcBef>
            </a:pPr>
            <a:r>
              <a:rPr sz="1200" spc="34" dirty="0">
                <a:solidFill>
                  <a:srgbClr val="3F3F3F"/>
                </a:solidFill>
                <a:latin typeface="Arial"/>
                <a:cs typeface="Arial"/>
              </a:rPr>
              <a:t>O</a:t>
            </a:r>
            <a:r>
              <a:rPr sz="1200" spc="29" dirty="0">
                <a:solidFill>
                  <a:srgbClr val="3F3F3F"/>
                </a:solidFill>
                <a:latin typeface="Arial"/>
                <a:cs typeface="Arial"/>
              </a:rPr>
              <a:t>u</a:t>
            </a:r>
            <a:r>
              <a:rPr sz="1200" spc="0" dirty="0">
                <a:solidFill>
                  <a:srgbClr val="3F3F3F"/>
                </a:solidFill>
                <a:latin typeface="Arial"/>
                <a:cs typeface="Arial"/>
              </a:rPr>
              <a:t>r</a:t>
            </a:r>
            <a:r>
              <a:rPr sz="1200" spc="124" dirty="0">
                <a:solidFill>
                  <a:srgbClr val="3F3F3F"/>
                </a:solidFill>
                <a:latin typeface="Arial"/>
                <a:cs typeface="Arial"/>
              </a:rPr>
              <a:t> </a:t>
            </a:r>
            <a:r>
              <a:rPr sz="1200" spc="-49" dirty="0">
                <a:solidFill>
                  <a:srgbClr val="3F3F3F"/>
                </a:solidFill>
                <a:latin typeface="Arial"/>
                <a:cs typeface="Arial"/>
              </a:rPr>
              <a:t>i</a:t>
            </a:r>
            <a:r>
              <a:rPr sz="1200" spc="29" dirty="0">
                <a:solidFill>
                  <a:srgbClr val="3F3F3F"/>
                </a:solidFill>
                <a:latin typeface="Arial"/>
                <a:cs typeface="Arial"/>
              </a:rPr>
              <a:t>n</a:t>
            </a:r>
            <a:r>
              <a:rPr sz="1200" spc="101" dirty="0">
                <a:solidFill>
                  <a:srgbClr val="3F3F3F"/>
                </a:solidFill>
                <a:latin typeface="Arial"/>
                <a:cs typeface="Arial"/>
              </a:rPr>
              <a:t>-</a:t>
            </a:r>
            <a:r>
              <a:rPr sz="1200" spc="29" dirty="0">
                <a:solidFill>
                  <a:srgbClr val="3F3F3F"/>
                </a:solidFill>
                <a:latin typeface="Arial"/>
                <a:cs typeface="Arial"/>
              </a:rPr>
              <a:t>h</a:t>
            </a:r>
            <a:r>
              <a:rPr sz="1200" spc="122" dirty="0">
                <a:solidFill>
                  <a:srgbClr val="3F3F3F"/>
                </a:solidFill>
                <a:latin typeface="Arial"/>
                <a:cs typeface="Arial"/>
              </a:rPr>
              <a:t>o</a:t>
            </a:r>
            <a:r>
              <a:rPr sz="1200" spc="50" dirty="0">
                <a:solidFill>
                  <a:srgbClr val="3F3F3F"/>
                </a:solidFill>
                <a:latin typeface="Arial"/>
                <a:cs typeface="Arial"/>
              </a:rPr>
              <a:t>u</a:t>
            </a:r>
            <a:r>
              <a:rPr sz="1200" spc="0" dirty="0">
                <a:solidFill>
                  <a:srgbClr val="3F3F3F"/>
                </a:solidFill>
                <a:latin typeface="Arial"/>
                <a:cs typeface="Arial"/>
              </a:rPr>
              <a:t>s</a:t>
            </a:r>
            <a:r>
              <a:rPr sz="1200" spc="-20" dirty="0">
                <a:solidFill>
                  <a:srgbClr val="3F3F3F"/>
                </a:solidFill>
                <a:latin typeface="Arial"/>
                <a:cs typeface="Arial"/>
              </a:rPr>
              <a:t>e</a:t>
            </a:r>
            <a:r>
              <a:rPr sz="1200" spc="4" dirty="0">
                <a:solidFill>
                  <a:srgbClr val="3F3F3F"/>
                </a:solidFill>
                <a:latin typeface="Arial"/>
                <a:cs typeface="Arial"/>
              </a:rPr>
              <a:t> </a:t>
            </a:r>
            <a:r>
              <a:rPr sz="1200" spc="-94" dirty="0">
                <a:solidFill>
                  <a:srgbClr val="3F3F3F"/>
                </a:solidFill>
                <a:latin typeface="Arial"/>
                <a:cs typeface="Arial"/>
              </a:rPr>
              <a:t>s</a:t>
            </a:r>
            <a:r>
              <a:rPr sz="1200" spc="50" dirty="0">
                <a:solidFill>
                  <a:srgbClr val="3F3F3F"/>
                </a:solidFill>
                <a:latin typeface="Arial"/>
                <a:cs typeface="Arial"/>
              </a:rPr>
              <a:t>a</a:t>
            </a:r>
            <a:r>
              <a:rPr sz="1200" spc="128" dirty="0">
                <a:solidFill>
                  <a:srgbClr val="3F3F3F"/>
                </a:solidFill>
                <a:latin typeface="Arial"/>
                <a:cs typeface="Arial"/>
              </a:rPr>
              <a:t>m</a:t>
            </a:r>
            <a:r>
              <a:rPr sz="1200" spc="75" dirty="0">
                <a:solidFill>
                  <a:srgbClr val="3F3F3F"/>
                </a:solidFill>
                <a:latin typeface="Arial"/>
                <a:cs typeface="Arial"/>
              </a:rPr>
              <a:t>p</a:t>
            </a:r>
            <a:r>
              <a:rPr sz="1200" spc="19" dirty="0">
                <a:solidFill>
                  <a:srgbClr val="3F3F3F"/>
                </a:solidFill>
                <a:latin typeface="Arial"/>
                <a:cs typeface="Arial"/>
              </a:rPr>
              <a:t>l</a:t>
            </a:r>
            <a:r>
              <a:rPr sz="1200" spc="-46" dirty="0">
                <a:solidFill>
                  <a:srgbClr val="3F3F3F"/>
                </a:solidFill>
                <a:latin typeface="Arial"/>
                <a:cs typeface="Arial"/>
              </a:rPr>
              <a:t>e</a:t>
            </a:r>
            <a:r>
              <a:rPr sz="1200" spc="54" dirty="0">
                <a:solidFill>
                  <a:srgbClr val="3F3F3F"/>
                </a:solidFill>
                <a:latin typeface="Arial"/>
                <a:cs typeface="Arial"/>
              </a:rPr>
              <a:t> </a:t>
            </a:r>
            <a:r>
              <a:rPr sz="1200" spc="14" dirty="0">
                <a:solidFill>
                  <a:srgbClr val="3F3F3F"/>
                </a:solidFill>
                <a:latin typeface="Arial"/>
                <a:cs typeface="Arial"/>
              </a:rPr>
              <a:t>t</a:t>
            </a:r>
            <a:r>
              <a:rPr sz="1200" spc="25" dirty="0">
                <a:solidFill>
                  <a:srgbClr val="3F3F3F"/>
                </a:solidFill>
                <a:latin typeface="Arial"/>
                <a:cs typeface="Arial"/>
              </a:rPr>
              <a:t>ea</a:t>
            </a:r>
            <a:r>
              <a:rPr sz="1200" spc="0" dirty="0">
                <a:solidFill>
                  <a:srgbClr val="3F3F3F"/>
                </a:solidFill>
                <a:latin typeface="Arial"/>
                <a:cs typeface="Arial"/>
              </a:rPr>
              <a:t>m</a:t>
            </a:r>
            <a:r>
              <a:rPr sz="1200" spc="245" dirty="0">
                <a:solidFill>
                  <a:srgbClr val="3F3F3F"/>
                </a:solidFill>
                <a:latin typeface="Arial"/>
                <a:cs typeface="Arial"/>
              </a:rPr>
              <a:t> </a:t>
            </a:r>
            <a:r>
              <a:rPr sz="1200" spc="-110" dirty="0">
                <a:solidFill>
                  <a:srgbClr val="3F3F3F"/>
                </a:solidFill>
                <a:latin typeface="Arial"/>
                <a:cs typeface="Arial"/>
              </a:rPr>
              <a:t>h</a:t>
            </a:r>
            <a:r>
              <a:rPr sz="1200" spc="-102" dirty="0">
                <a:solidFill>
                  <a:srgbClr val="3F3F3F"/>
                </a:solidFill>
                <a:latin typeface="Arial"/>
                <a:cs typeface="Arial"/>
              </a:rPr>
              <a:t>a</a:t>
            </a:r>
            <a:r>
              <a:rPr sz="1200" spc="-113" dirty="0">
                <a:solidFill>
                  <a:srgbClr val="3F3F3F"/>
                </a:solidFill>
                <a:latin typeface="Arial"/>
                <a:cs typeface="Arial"/>
              </a:rPr>
              <a:t>s</a:t>
            </a:r>
            <a:r>
              <a:rPr sz="1200" spc="-63" dirty="0">
                <a:solidFill>
                  <a:srgbClr val="3F3F3F"/>
                </a:solidFill>
                <a:latin typeface="Arial"/>
                <a:cs typeface="Arial"/>
              </a:rPr>
              <a:t> </a:t>
            </a:r>
            <a:r>
              <a:rPr sz="1200" spc="70" dirty="0">
                <a:solidFill>
                  <a:srgbClr val="3F3F3F"/>
                </a:solidFill>
                <a:latin typeface="Arial"/>
                <a:cs typeface="Arial"/>
              </a:rPr>
              <a:t> </a:t>
            </a:r>
            <a:r>
              <a:rPr sz="1200" spc="-126" dirty="0">
                <a:solidFill>
                  <a:srgbClr val="3F3F3F"/>
                </a:solidFill>
                <a:latin typeface="Arial"/>
                <a:cs typeface="Arial"/>
              </a:rPr>
              <a:t>a</a:t>
            </a:r>
            <a:r>
              <a:rPr sz="1200" spc="85" dirty="0">
                <a:solidFill>
                  <a:srgbClr val="3F3F3F"/>
                </a:solidFill>
                <a:latin typeface="Arial"/>
                <a:cs typeface="Arial"/>
              </a:rPr>
              <a:t> </a:t>
            </a:r>
            <a:r>
              <a:rPr sz="1200" spc="-45" dirty="0">
                <a:solidFill>
                  <a:srgbClr val="3F3F3F"/>
                </a:solidFill>
                <a:latin typeface="Arial"/>
                <a:cs typeface="Arial"/>
              </a:rPr>
              <a:t>c</a:t>
            </a:r>
            <a:r>
              <a:rPr sz="1200" spc="3" dirty="0">
                <a:solidFill>
                  <a:srgbClr val="3F3F3F"/>
                </a:solidFill>
                <a:latin typeface="Arial"/>
                <a:cs typeface="Arial"/>
              </a:rPr>
              <a:t>a</a:t>
            </a:r>
            <a:r>
              <a:rPr sz="1200" spc="75" dirty="0">
                <a:solidFill>
                  <a:srgbClr val="3F3F3F"/>
                </a:solidFill>
                <a:latin typeface="Arial"/>
                <a:cs typeface="Arial"/>
              </a:rPr>
              <a:t>p</a:t>
            </a:r>
            <a:r>
              <a:rPr sz="1200" spc="-16" dirty="0">
                <a:solidFill>
                  <a:srgbClr val="3F3F3F"/>
                </a:solidFill>
                <a:latin typeface="Arial"/>
                <a:cs typeface="Arial"/>
              </a:rPr>
              <a:t>a</a:t>
            </a:r>
            <a:r>
              <a:rPr sz="1200" spc="48" dirty="0">
                <a:solidFill>
                  <a:srgbClr val="3F3F3F"/>
                </a:solidFill>
                <a:latin typeface="Arial"/>
                <a:cs typeface="Arial"/>
              </a:rPr>
              <a:t>c</a:t>
            </a:r>
            <a:r>
              <a:rPr sz="1200" spc="-25" dirty="0">
                <a:solidFill>
                  <a:srgbClr val="3F3F3F"/>
                </a:solidFill>
                <a:latin typeface="Arial"/>
                <a:cs typeface="Arial"/>
              </a:rPr>
              <a:t>i</a:t>
            </a:r>
            <a:r>
              <a:rPr sz="1200" spc="148" dirty="0">
                <a:solidFill>
                  <a:srgbClr val="3F3F3F"/>
                </a:solidFill>
                <a:latin typeface="Arial"/>
                <a:cs typeface="Arial"/>
              </a:rPr>
              <a:t>t</a:t>
            </a:r>
            <a:r>
              <a:rPr sz="1200" spc="0" dirty="0">
                <a:solidFill>
                  <a:srgbClr val="3F3F3F"/>
                </a:solidFill>
                <a:latin typeface="Arial"/>
                <a:cs typeface="Arial"/>
              </a:rPr>
              <a:t>y</a:t>
            </a:r>
            <a:r>
              <a:rPr sz="1200" spc="29" dirty="0">
                <a:solidFill>
                  <a:srgbClr val="3F3F3F"/>
                </a:solidFill>
                <a:latin typeface="Arial"/>
                <a:cs typeface="Arial"/>
              </a:rPr>
              <a:t> </a:t>
            </a:r>
            <a:r>
              <a:rPr sz="1200" spc="3" dirty="0">
                <a:solidFill>
                  <a:srgbClr val="3F3F3F"/>
                </a:solidFill>
                <a:latin typeface="Arial"/>
                <a:cs typeface="Arial"/>
              </a:rPr>
              <a:t>o</a:t>
            </a:r>
            <a:r>
              <a:rPr sz="1200" spc="128" dirty="0">
                <a:solidFill>
                  <a:srgbClr val="3F3F3F"/>
                </a:solidFill>
                <a:latin typeface="Arial"/>
                <a:cs typeface="Arial"/>
              </a:rPr>
              <a:t>f</a:t>
            </a:r>
            <a:r>
              <a:rPr sz="1200" spc="44" dirty="0">
                <a:solidFill>
                  <a:srgbClr val="3F3F3F"/>
                </a:solidFill>
                <a:latin typeface="Arial"/>
                <a:cs typeface="Arial"/>
              </a:rPr>
              <a:t> </a:t>
            </a:r>
            <a:r>
              <a:rPr sz="1200" spc="29" dirty="0">
                <a:solidFill>
                  <a:srgbClr val="3F3F3F"/>
                </a:solidFill>
                <a:latin typeface="Arial"/>
                <a:cs typeface="Arial"/>
              </a:rPr>
              <a:t>3</a:t>
            </a:r>
            <a:r>
              <a:rPr sz="1200" spc="14" dirty="0">
                <a:solidFill>
                  <a:srgbClr val="3F3F3F"/>
                </a:solidFill>
                <a:latin typeface="Arial"/>
                <a:cs typeface="Arial"/>
              </a:rPr>
              <a:t>,</a:t>
            </a:r>
            <a:r>
              <a:rPr sz="1200" spc="25" dirty="0">
                <a:solidFill>
                  <a:srgbClr val="3F3F3F"/>
                </a:solidFill>
                <a:latin typeface="Arial"/>
                <a:cs typeface="Arial"/>
              </a:rPr>
              <a:t>0</a:t>
            </a:r>
            <a:r>
              <a:rPr sz="1200" spc="29" dirty="0">
                <a:solidFill>
                  <a:srgbClr val="3F3F3F"/>
                </a:solidFill>
                <a:latin typeface="Arial"/>
                <a:cs typeface="Arial"/>
              </a:rPr>
              <a:t>0</a:t>
            </a:r>
            <a:r>
              <a:rPr sz="1200" spc="0" dirty="0">
                <a:solidFill>
                  <a:srgbClr val="3F3F3F"/>
                </a:solidFill>
                <a:latin typeface="Arial"/>
                <a:cs typeface="Arial"/>
              </a:rPr>
              <a:t>0</a:t>
            </a:r>
            <a:r>
              <a:rPr sz="1200" spc="141" dirty="0">
                <a:solidFill>
                  <a:srgbClr val="3F3F3F"/>
                </a:solidFill>
                <a:latin typeface="Arial"/>
                <a:cs typeface="Arial"/>
              </a:rPr>
              <a:t> </a:t>
            </a:r>
            <a:r>
              <a:rPr sz="1200" spc="-70" dirty="0">
                <a:solidFill>
                  <a:srgbClr val="3F3F3F"/>
                </a:solidFill>
                <a:latin typeface="Arial"/>
                <a:cs typeface="Arial"/>
              </a:rPr>
              <a:t>s</a:t>
            </a:r>
            <a:r>
              <a:rPr sz="1200" spc="29" dirty="0">
                <a:solidFill>
                  <a:srgbClr val="3F3F3F"/>
                </a:solidFill>
                <a:latin typeface="Arial"/>
                <a:cs typeface="Arial"/>
              </a:rPr>
              <a:t>a</a:t>
            </a:r>
            <a:r>
              <a:rPr sz="1200" spc="128" dirty="0">
                <a:solidFill>
                  <a:srgbClr val="3F3F3F"/>
                </a:solidFill>
                <a:latin typeface="Arial"/>
                <a:cs typeface="Arial"/>
              </a:rPr>
              <a:t>m</a:t>
            </a:r>
            <a:r>
              <a:rPr sz="1200" spc="75" dirty="0">
                <a:solidFill>
                  <a:srgbClr val="3F3F3F"/>
                </a:solidFill>
                <a:latin typeface="Arial"/>
                <a:cs typeface="Arial"/>
              </a:rPr>
              <a:t>p</a:t>
            </a:r>
            <a:r>
              <a:rPr sz="1200" spc="19" dirty="0">
                <a:solidFill>
                  <a:srgbClr val="3F3F3F"/>
                </a:solidFill>
                <a:latin typeface="Arial"/>
                <a:cs typeface="Arial"/>
              </a:rPr>
              <a:t>l</a:t>
            </a:r>
            <a:r>
              <a:rPr sz="1200" spc="29" dirty="0">
                <a:solidFill>
                  <a:srgbClr val="3F3F3F"/>
                </a:solidFill>
                <a:latin typeface="Arial"/>
                <a:cs typeface="Arial"/>
              </a:rPr>
              <a:t>e</a:t>
            </a:r>
            <a:r>
              <a:rPr sz="1200" spc="-113" dirty="0">
                <a:solidFill>
                  <a:srgbClr val="3F3F3F"/>
                </a:solidFill>
                <a:latin typeface="Arial"/>
                <a:cs typeface="Arial"/>
              </a:rPr>
              <a:t>s</a:t>
            </a:r>
            <a:r>
              <a:rPr sz="1200" spc="94" dirty="0">
                <a:solidFill>
                  <a:srgbClr val="3F3F3F"/>
                </a:solidFill>
                <a:latin typeface="Arial"/>
                <a:cs typeface="Arial"/>
              </a:rPr>
              <a:t> </a:t>
            </a:r>
            <a:r>
              <a:rPr sz="1200" spc="29" dirty="0">
                <a:solidFill>
                  <a:srgbClr val="3F3F3F"/>
                </a:solidFill>
                <a:latin typeface="Arial"/>
                <a:cs typeface="Arial"/>
              </a:rPr>
              <a:t>p</a:t>
            </a:r>
            <a:r>
              <a:rPr sz="1200" spc="25" dirty="0">
                <a:solidFill>
                  <a:srgbClr val="3F3F3F"/>
                </a:solidFill>
                <a:latin typeface="Arial"/>
                <a:cs typeface="Arial"/>
              </a:rPr>
              <a:t>e</a:t>
            </a:r>
            <a:r>
              <a:rPr sz="1200" spc="0" dirty="0">
                <a:solidFill>
                  <a:srgbClr val="3F3F3F"/>
                </a:solidFill>
                <a:latin typeface="Arial"/>
                <a:cs typeface="Arial"/>
              </a:rPr>
              <a:t>r</a:t>
            </a:r>
            <a:r>
              <a:rPr sz="1200" spc="65" dirty="0">
                <a:solidFill>
                  <a:srgbClr val="3F3F3F"/>
                </a:solidFill>
                <a:latin typeface="Arial"/>
                <a:cs typeface="Arial"/>
              </a:rPr>
              <a:t> </a:t>
            </a:r>
            <a:r>
              <a:rPr sz="1200" spc="9" dirty="0">
                <a:solidFill>
                  <a:srgbClr val="3F3F3F"/>
                </a:solidFill>
                <a:latin typeface="Arial"/>
                <a:cs typeface="Arial"/>
              </a:rPr>
              <a:t>m</a:t>
            </a:r>
            <a:r>
              <a:rPr sz="1200" spc="97" dirty="0">
                <a:solidFill>
                  <a:srgbClr val="3F3F3F"/>
                </a:solidFill>
                <a:latin typeface="Arial"/>
                <a:cs typeface="Arial"/>
              </a:rPr>
              <a:t>o</a:t>
            </a:r>
            <a:r>
              <a:rPr sz="1200" spc="29" dirty="0">
                <a:solidFill>
                  <a:srgbClr val="3F3F3F"/>
                </a:solidFill>
                <a:latin typeface="Arial"/>
                <a:cs typeface="Arial"/>
              </a:rPr>
              <a:t>n</a:t>
            </a:r>
            <a:r>
              <a:rPr sz="1200" spc="195" dirty="0">
                <a:solidFill>
                  <a:srgbClr val="3F3F3F"/>
                </a:solidFill>
                <a:latin typeface="Arial"/>
                <a:cs typeface="Arial"/>
              </a:rPr>
              <a:t>t</a:t>
            </a:r>
            <a:r>
              <a:rPr sz="1200" spc="50" dirty="0">
                <a:solidFill>
                  <a:srgbClr val="3F3F3F"/>
                </a:solidFill>
                <a:latin typeface="Arial"/>
                <a:cs typeface="Arial"/>
              </a:rPr>
              <a:t>h</a:t>
            </a:r>
            <a:r>
              <a:rPr sz="1200" spc="-79" dirty="0">
                <a:solidFill>
                  <a:srgbClr val="3F3F3F"/>
                </a:solidFill>
                <a:latin typeface="Arial"/>
                <a:cs typeface="Arial"/>
              </a:rPr>
              <a:t>.</a:t>
            </a:r>
            <a:r>
              <a:rPr sz="1200" spc="84" dirty="0">
                <a:solidFill>
                  <a:srgbClr val="3F3F3F"/>
                </a:solidFill>
                <a:latin typeface="Arial"/>
                <a:cs typeface="Arial"/>
              </a:rPr>
              <a:t> </a:t>
            </a:r>
            <a:r>
              <a:rPr sz="1200" spc="29" dirty="0">
                <a:solidFill>
                  <a:srgbClr val="3F3F3F"/>
                </a:solidFill>
                <a:latin typeface="Arial"/>
                <a:cs typeface="Arial"/>
              </a:rPr>
              <a:t>Ou</a:t>
            </a:r>
            <a:r>
              <a:rPr sz="1200" spc="0" dirty="0">
                <a:solidFill>
                  <a:srgbClr val="3F3F3F"/>
                </a:solidFill>
                <a:latin typeface="Arial"/>
                <a:cs typeface="Arial"/>
              </a:rPr>
              <a:t>r</a:t>
            </a:r>
            <a:r>
              <a:rPr sz="1200" spc="80" dirty="0">
                <a:solidFill>
                  <a:srgbClr val="3F3F3F"/>
                </a:solidFill>
                <a:latin typeface="Arial"/>
                <a:cs typeface="Arial"/>
              </a:rPr>
              <a:t> </a:t>
            </a:r>
            <a:r>
              <a:rPr sz="1200" spc="0" dirty="0">
                <a:solidFill>
                  <a:srgbClr val="3F3F3F"/>
                </a:solidFill>
                <a:latin typeface="Arial"/>
                <a:cs typeface="Arial"/>
              </a:rPr>
              <a:t>c</a:t>
            </a:r>
            <a:r>
              <a:rPr sz="1200" spc="29" dirty="0">
                <a:solidFill>
                  <a:srgbClr val="3F3F3F"/>
                </a:solidFill>
                <a:latin typeface="Arial"/>
                <a:cs typeface="Arial"/>
              </a:rPr>
              <a:t>lo</a:t>
            </a:r>
            <a:r>
              <a:rPr sz="1200" spc="25" dirty="0">
                <a:solidFill>
                  <a:srgbClr val="3F3F3F"/>
                </a:solidFill>
                <a:latin typeface="Arial"/>
                <a:cs typeface="Arial"/>
              </a:rPr>
              <a:t>s</a:t>
            </a:r>
            <a:r>
              <a:rPr sz="1200" spc="0" dirty="0">
                <a:solidFill>
                  <a:srgbClr val="3F3F3F"/>
                </a:solidFill>
                <a:latin typeface="Arial"/>
                <a:cs typeface="Arial"/>
              </a:rPr>
              <a:t>e</a:t>
            </a:r>
            <a:r>
              <a:rPr sz="1200" spc="47" dirty="0">
                <a:solidFill>
                  <a:srgbClr val="3F3F3F"/>
                </a:solidFill>
                <a:latin typeface="Arial"/>
                <a:cs typeface="Arial"/>
              </a:rPr>
              <a:t> </a:t>
            </a:r>
            <a:r>
              <a:rPr sz="1200" spc="-41" dirty="0">
                <a:solidFill>
                  <a:srgbClr val="3F3F3F"/>
                </a:solidFill>
                <a:latin typeface="Arial"/>
                <a:cs typeface="Arial"/>
              </a:rPr>
              <a:t>p</a:t>
            </a:r>
            <a:r>
              <a:rPr sz="1200" spc="29" dirty="0">
                <a:solidFill>
                  <a:srgbClr val="3F3F3F"/>
                </a:solidFill>
                <a:latin typeface="Arial"/>
                <a:cs typeface="Arial"/>
              </a:rPr>
              <a:t>a</a:t>
            </a:r>
            <a:r>
              <a:rPr sz="1200" spc="77" dirty="0">
                <a:solidFill>
                  <a:srgbClr val="3F3F3F"/>
                </a:solidFill>
                <a:latin typeface="Arial"/>
                <a:cs typeface="Arial"/>
              </a:rPr>
              <a:t>r</a:t>
            </a:r>
            <a:r>
              <a:rPr sz="1200" spc="195" dirty="0">
                <a:solidFill>
                  <a:srgbClr val="3F3F3F"/>
                </a:solidFill>
                <a:latin typeface="Arial"/>
                <a:cs typeface="Arial"/>
              </a:rPr>
              <a:t>t</a:t>
            </a:r>
            <a:r>
              <a:rPr sz="1200" spc="3" dirty="0">
                <a:solidFill>
                  <a:srgbClr val="3F3F3F"/>
                </a:solidFill>
                <a:latin typeface="Arial"/>
                <a:cs typeface="Arial"/>
              </a:rPr>
              <a:t>n</a:t>
            </a:r>
            <a:r>
              <a:rPr sz="1200" spc="75" dirty="0">
                <a:solidFill>
                  <a:srgbClr val="3F3F3F"/>
                </a:solidFill>
                <a:latin typeface="Arial"/>
                <a:cs typeface="Arial"/>
              </a:rPr>
              <a:t>e</a:t>
            </a:r>
            <a:r>
              <a:rPr sz="1200" spc="77" dirty="0">
                <a:solidFill>
                  <a:srgbClr val="3F3F3F"/>
                </a:solidFill>
                <a:latin typeface="Arial"/>
                <a:cs typeface="Arial"/>
              </a:rPr>
              <a:t>r</a:t>
            </a:r>
            <a:r>
              <a:rPr sz="1200" spc="0" dirty="0">
                <a:solidFill>
                  <a:srgbClr val="3F3F3F"/>
                </a:solidFill>
                <a:latin typeface="Arial"/>
                <a:cs typeface="Arial"/>
              </a:rPr>
              <a:t>s</a:t>
            </a:r>
            <a:r>
              <a:rPr sz="1200" spc="75" dirty="0">
                <a:solidFill>
                  <a:srgbClr val="3F3F3F"/>
                </a:solidFill>
                <a:latin typeface="Arial"/>
                <a:cs typeface="Arial"/>
              </a:rPr>
              <a:t>h</a:t>
            </a:r>
            <a:r>
              <a:rPr sz="1200" spc="43" dirty="0">
                <a:solidFill>
                  <a:srgbClr val="3F3F3F"/>
                </a:solidFill>
                <a:latin typeface="Arial"/>
                <a:cs typeface="Arial"/>
              </a:rPr>
              <a:t>i</a:t>
            </a:r>
            <a:r>
              <a:rPr sz="1200" spc="75" dirty="0">
                <a:solidFill>
                  <a:srgbClr val="3F3F3F"/>
                </a:solidFill>
                <a:latin typeface="Arial"/>
                <a:cs typeface="Arial"/>
              </a:rPr>
              <a:t>p</a:t>
            </a:r>
            <a:r>
              <a:rPr sz="1200" spc="-113" dirty="0">
                <a:solidFill>
                  <a:srgbClr val="3F3F3F"/>
                </a:solidFill>
                <a:latin typeface="Arial"/>
                <a:cs typeface="Arial"/>
              </a:rPr>
              <a:t>s</a:t>
            </a:r>
            <a:r>
              <a:rPr sz="1200" spc="44" dirty="0">
                <a:solidFill>
                  <a:srgbClr val="3F3F3F"/>
                </a:solidFill>
                <a:latin typeface="Arial"/>
                <a:cs typeface="Arial"/>
              </a:rPr>
              <a:t> </a:t>
            </a:r>
            <a:r>
              <a:rPr sz="1200" spc="163" dirty="0">
                <a:solidFill>
                  <a:srgbClr val="3F3F3F"/>
                </a:solidFill>
                <a:latin typeface="Arial"/>
                <a:cs typeface="Arial"/>
              </a:rPr>
              <a:t>w</a:t>
            </a:r>
            <a:r>
              <a:rPr sz="1200" spc="-4" dirty="0">
                <a:solidFill>
                  <a:srgbClr val="3F3F3F"/>
                </a:solidFill>
                <a:latin typeface="Arial"/>
                <a:cs typeface="Arial"/>
              </a:rPr>
              <a:t>i</a:t>
            </a:r>
            <a:r>
              <a:rPr sz="1200" spc="171" dirty="0">
                <a:solidFill>
                  <a:srgbClr val="3F3F3F"/>
                </a:solidFill>
                <a:latin typeface="Arial"/>
                <a:cs typeface="Arial"/>
              </a:rPr>
              <a:t>t</a:t>
            </a:r>
            <a:r>
              <a:rPr sz="1200" spc="-66" dirty="0">
                <a:solidFill>
                  <a:srgbClr val="3F3F3F"/>
                </a:solidFill>
                <a:latin typeface="Arial"/>
                <a:cs typeface="Arial"/>
              </a:rPr>
              <a:t>h</a:t>
            </a:r>
            <a:r>
              <a:rPr sz="1200" spc="25"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9" dirty="0">
                <a:solidFill>
                  <a:srgbClr val="3F3F3F"/>
                </a:solidFill>
                <a:latin typeface="Arial"/>
                <a:cs typeface="Arial"/>
              </a:rPr>
              <a:t> </a:t>
            </a:r>
            <a:endParaRPr sz="1200">
              <a:latin typeface="Arial"/>
              <a:cs typeface="Arial"/>
            </a:endParaRPr>
          </a:p>
          <a:p>
            <a:pPr marL="18796">
              <a:lnSpc>
                <a:spcPts val="1379"/>
              </a:lnSpc>
              <a:spcBef>
                <a:spcPts val="347"/>
              </a:spcBef>
            </a:pPr>
            <a:r>
              <a:rPr sz="1200" spc="29" dirty="0">
                <a:solidFill>
                  <a:srgbClr val="3F3F3F"/>
                </a:solidFill>
                <a:latin typeface="Arial"/>
                <a:cs typeface="Arial"/>
              </a:rPr>
              <a:t>leading  suppliers in China,  India, and Bangladesh allow us to manage the quickest turnout of proto</a:t>
            </a:r>
            <a:endParaRPr sz="1200">
              <a:latin typeface="Arial"/>
              <a:cs typeface="Arial"/>
            </a:endParaRPr>
          </a:p>
          <a:p>
            <a:pPr marL="12700" marR="13586">
              <a:lnSpc>
                <a:spcPts val="1320"/>
              </a:lnSpc>
              <a:spcBef>
                <a:spcPts val="413"/>
              </a:spcBef>
            </a:pPr>
            <a:r>
              <a:rPr sz="1200" spc="38" dirty="0">
                <a:solidFill>
                  <a:srgbClr val="3F3F3F"/>
                </a:solidFill>
                <a:latin typeface="Arial"/>
                <a:cs typeface="Arial"/>
              </a:rPr>
              <a:t>samples for our customers as proof of understanding the concept..</a:t>
            </a:r>
            <a:endParaRPr sz="1200">
              <a:latin typeface="Arial"/>
              <a:cs typeface="Arial"/>
            </a:endParaRPr>
          </a:p>
        </p:txBody>
      </p:sp>
      <p:sp>
        <p:nvSpPr>
          <p:cNvPr id="2" name="object 2"/>
          <p:cNvSpPr txBox="1"/>
          <p:nvPr/>
        </p:nvSpPr>
        <p:spPr>
          <a:xfrm>
            <a:off x="103124" y="6372307"/>
            <a:ext cx="697481" cy="571500"/>
          </a:xfrm>
          <a:prstGeom prst="rect">
            <a:avLst/>
          </a:prstGeom>
        </p:spPr>
        <p:txBody>
          <a:bodyPr wrap="square" lIns="0" tIns="28543" rIns="0" bIns="0" rtlCol="0">
            <a:noAutofit/>
          </a:bodyPr>
          <a:lstStyle/>
          <a:p>
            <a:pPr marL="12700">
              <a:lnSpc>
                <a:spcPts val="4495"/>
              </a:lnSpc>
            </a:pPr>
            <a:r>
              <a:rPr sz="4300" b="1" spc="4" dirty="0">
                <a:solidFill>
                  <a:srgbClr val="D8D8D8"/>
                </a:solidFill>
                <a:latin typeface="Arial"/>
                <a:cs typeface="Arial"/>
              </a:rPr>
              <a:t>05</a:t>
            </a:r>
            <a:endParaRPr sz="43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79779" y="151339"/>
            <a:ext cx="8677018" cy="2849876"/>
          </a:xfrm>
          <a:prstGeom prst="rect">
            <a:avLst/>
          </a:prstGeom>
        </p:spPr>
        <p:txBody>
          <a:bodyPr wrap="square" lIns="0" tIns="28543" rIns="0" bIns="0" rtlCol="0">
            <a:noAutofit/>
          </a:bodyPr>
          <a:lstStyle/>
          <a:p>
            <a:pPr marL="12700" marR="13586">
              <a:lnSpc>
                <a:spcPts val="4495"/>
              </a:lnSpc>
            </a:pPr>
            <a:r>
              <a:rPr sz="4200" b="1" spc="81" dirty="0">
                <a:solidFill>
                  <a:srgbClr val="073166"/>
                </a:solidFill>
                <a:latin typeface="Arial"/>
                <a:cs typeface="Arial"/>
              </a:rPr>
              <a:t>EFFICIENCY  </a:t>
            </a:r>
            <a:r>
              <a:rPr sz="4300" spc="81" dirty="0">
                <a:solidFill>
                  <a:srgbClr val="073166"/>
                </a:solidFill>
                <a:latin typeface="Arial"/>
                <a:cs typeface="Arial"/>
              </a:rPr>
              <a:t>&amp;</a:t>
            </a:r>
            <a:endParaRPr sz="4300" dirty="0">
              <a:latin typeface="Arial"/>
              <a:cs typeface="Arial"/>
            </a:endParaRPr>
          </a:p>
          <a:p>
            <a:pPr marL="12700" marR="13586">
              <a:lnSpc>
                <a:spcPct val="95825"/>
              </a:lnSpc>
              <a:spcBef>
                <a:spcPts val="85"/>
              </a:spcBef>
            </a:pPr>
            <a:r>
              <a:rPr sz="4300" b="1" spc="53" dirty="0">
                <a:solidFill>
                  <a:srgbClr val="073166"/>
                </a:solidFill>
                <a:latin typeface="Arial"/>
                <a:cs typeface="Arial"/>
              </a:rPr>
              <a:t>PRICING</a:t>
            </a:r>
            <a:endParaRPr sz="4300" dirty="0">
              <a:latin typeface="Arial"/>
              <a:cs typeface="Arial"/>
            </a:endParaRPr>
          </a:p>
          <a:p>
            <a:pPr marL="88900" marR="13586">
              <a:lnSpc>
                <a:spcPct val="95825"/>
              </a:lnSpc>
              <a:spcBef>
                <a:spcPts val="1659"/>
              </a:spcBef>
            </a:pPr>
            <a:r>
              <a:rPr sz="2300" b="1" spc="-80" dirty="0">
                <a:solidFill>
                  <a:srgbClr val="019542"/>
                </a:solidFill>
                <a:latin typeface="Arial"/>
                <a:cs typeface="Arial"/>
              </a:rPr>
              <a:t>Cost reduction</a:t>
            </a:r>
            <a:endParaRPr sz="2300" dirty="0">
              <a:latin typeface="Arial"/>
              <a:cs typeface="Arial"/>
            </a:endParaRPr>
          </a:p>
          <a:p>
            <a:pPr marL="76708" indent="3047">
              <a:lnSpc>
                <a:spcPts val="1379"/>
              </a:lnSpc>
              <a:spcBef>
                <a:spcPts val="1915"/>
              </a:spcBef>
            </a:pPr>
            <a:r>
              <a:rPr sz="1200" spc="33" dirty="0">
                <a:solidFill>
                  <a:srgbClr val="3F3F3F"/>
                </a:solidFill>
                <a:latin typeface="Arial"/>
                <a:cs typeface="Arial"/>
              </a:rPr>
              <a:t>We understand that a competitively  priced product is essential for a  project's success. With international markets </a:t>
            </a:r>
            <a:endParaRPr sz="1200" dirty="0">
              <a:latin typeface="Arial"/>
              <a:cs typeface="Arial"/>
            </a:endParaRPr>
          </a:p>
          <a:p>
            <a:pPr marL="76708">
              <a:lnSpc>
                <a:spcPts val="1379"/>
              </a:lnSpc>
              <a:spcBef>
                <a:spcPts val="311"/>
              </a:spcBef>
            </a:pPr>
            <a:r>
              <a:rPr sz="1200" spc="39" dirty="0">
                <a:solidFill>
                  <a:srgbClr val="3F3F3F"/>
                </a:solidFill>
                <a:latin typeface="Arial"/>
                <a:cs typeface="Arial"/>
              </a:rPr>
              <a:t>fluctuating, currency falling and raw material costs rising, we know how critical  it is to continue to deliver commercially </a:t>
            </a:r>
            <a:endParaRPr sz="1200" dirty="0">
              <a:latin typeface="Arial"/>
              <a:cs typeface="Arial"/>
            </a:endParaRPr>
          </a:p>
          <a:p>
            <a:pPr marL="76708">
              <a:lnSpc>
                <a:spcPts val="1379"/>
              </a:lnSpc>
              <a:spcBef>
                <a:spcPts val="311"/>
              </a:spcBef>
            </a:pPr>
            <a:r>
              <a:rPr sz="1200" spc="25" dirty="0">
                <a:solidFill>
                  <a:srgbClr val="3F3F3F"/>
                </a:solidFill>
                <a:latin typeface="Arial"/>
                <a:cs typeface="Arial"/>
              </a:rPr>
              <a:t>v</a:t>
            </a:r>
            <a:r>
              <a:rPr sz="1200" spc="9" dirty="0">
                <a:solidFill>
                  <a:srgbClr val="3F3F3F"/>
                </a:solidFill>
                <a:latin typeface="Arial"/>
                <a:cs typeface="Arial"/>
              </a:rPr>
              <a:t>i</a:t>
            </a:r>
            <a:r>
              <a:rPr sz="1200" spc="25" dirty="0">
                <a:solidFill>
                  <a:srgbClr val="3F3F3F"/>
                </a:solidFill>
                <a:latin typeface="Arial"/>
                <a:cs typeface="Arial"/>
              </a:rPr>
              <a:t>ab</a:t>
            </a:r>
            <a:r>
              <a:rPr sz="1200" spc="9" dirty="0">
                <a:solidFill>
                  <a:srgbClr val="3F3F3F"/>
                </a:solidFill>
                <a:latin typeface="Arial"/>
                <a:cs typeface="Arial"/>
              </a:rPr>
              <a:t>l</a:t>
            </a:r>
            <a:r>
              <a:rPr sz="1200" spc="0" dirty="0">
                <a:solidFill>
                  <a:srgbClr val="3F3F3F"/>
                </a:solidFill>
                <a:latin typeface="Arial"/>
                <a:cs typeface="Arial"/>
              </a:rPr>
              <a:t>e</a:t>
            </a:r>
            <a:r>
              <a:rPr sz="1200" spc="200" dirty="0">
                <a:solidFill>
                  <a:srgbClr val="3F3F3F"/>
                </a:solidFill>
                <a:latin typeface="Arial"/>
                <a:cs typeface="Arial"/>
              </a:rPr>
              <a:t> </a:t>
            </a:r>
            <a:r>
              <a:rPr sz="1200" spc="-16" dirty="0">
                <a:solidFill>
                  <a:srgbClr val="3F3F3F"/>
                </a:solidFill>
                <a:latin typeface="Arial"/>
                <a:cs typeface="Arial"/>
              </a:rPr>
              <a:t>p</a:t>
            </a:r>
            <a:r>
              <a:rPr sz="1200" spc="101" dirty="0">
                <a:solidFill>
                  <a:srgbClr val="3F3F3F"/>
                </a:solidFill>
                <a:latin typeface="Arial"/>
                <a:cs typeface="Arial"/>
              </a:rPr>
              <a:t>r</a:t>
            </a:r>
            <a:r>
              <a:rPr sz="1200" spc="97" dirty="0">
                <a:solidFill>
                  <a:srgbClr val="3F3F3F"/>
                </a:solidFill>
                <a:latin typeface="Arial"/>
                <a:cs typeface="Arial"/>
              </a:rPr>
              <a:t>o</a:t>
            </a:r>
            <a:r>
              <a:rPr sz="1200" spc="75" dirty="0">
                <a:solidFill>
                  <a:srgbClr val="3F3F3F"/>
                </a:solidFill>
                <a:latin typeface="Arial"/>
                <a:cs typeface="Arial"/>
              </a:rPr>
              <a:t>d</a:t>
            </a:r>
            <a:r>
              <a:rPr sz="1200" spc="50" dirty="0">
                <a:solidFill>
                  <a:srgbClr val="3F3F3F"/>
                </a:solidFill>
                <a:latin typeface="Arial"/>
                <a:cs typeface="Arial"/>
              </a:rPr>
              <a:t>u</a:t>
            </a:r>
            <a:r>
              <a:rPr sz="1200" spc="25" dirty="0">
                <a:solidFill>
                  <a:srgbClr val="3F3F3F"/>
                </a:solidFill>
                <a:latin typeface="Arial"/>
                <a:cs typeface="Arial"/>
              </a:rPr>
              <a:t>c</a:t>
            </a:r>
            <a:r>
              <a:rPr sz="1200" spc="148" dirty="0">
                <a:solidFill>
                  <a:srgbClr val="3F3F3F"/>
                </a:solidFill>
                <a:latin typeface="Arial"/>
                <a:cs typeface="Arial"/>
              </a:rPr>
              <a:t>t</a:t>
            </a:r>
            <a:r>
              <a:rPr sz="1200" spc="-137" dirty="0">
                <a:solidFill>
                  <a:srgbClr val="3F3F3F"/>
                </a:solidFill>
                <a:latin typeface="Arial"/>
                <a:cs typeface="Arial"/>
              </a:rPr>
              <a:t>s</a:t>
            </a:r>
            <a:r>
              <a:rPr sz="1200" spc="44" dirty="0">
                <a:solidFill>
                  <a:srgbClr val="3F3F3F"/>
                </a:solidFill>
                <a:latin typeface="Arial"/>
                <a:cs typeface="Arial"/>
              </a:rPr>
              <a:t> </a:t>
            </a:r>
            <a:r>
              <a:rPr sz="1200" spc="14" dirty="0">
                <a:solidFill>
                  <a:srgbClr val="3F3F3F"/>
                </a:solidFill>
                <a:latin typeface="Arial"/>
                <a:cs typeface="Arial"/>
              </a:rPr>
              <a:t>t</a:t>
            </a:r>
            <a:r>
              <a:rPr sz="1200" spc="0" dirty="0">
                <a:solidFill>
                  <a:srgbClr val="3F3F3F"/>
                </a:solidFill>
                <a:latin typeface="Arial"/>
                <a:cs typeface="Arial"/>
              </a:rPr>
              <a:t>o</a:t>
            </a:r>
            <a:r>
              <a:rPr sz="1200" spc="137"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0" dirty="0">
                <a:solidFill>
                  <a:srgbClr val="3F3F3F"/>
                </a:solidFill>
                <a:latin typeface="Arial"/>
                <a:cs typeface="Arial"/>
              </a:rPr>
              <a:t> </a:t>
            </a:r>
            <a:r>
              <a:rPr sz="1200" spc="-159" dirty="0">
                <a:solidFill>
                  <a:srgbClr val="3F3F3F"/>
                </a:solidFill>
                <a:latin typeface="Arial"/>
                <a:cs typeface="Arial"/>
              </a:rPr>
              <a:t> </a:t>
            </a:r>
            <a:r>
              <a:rPr sz="1200" spc="-70" dirty="0">
                <a:solidFill>
                  <a:srgbClr val="3F3F3F"/>
                </a:solidFill>
                <a:latin typeface="Arial"/>
                <a:cs typeface="Arial"/>
              </a:rPr>
              <a:t>c</a:t>
            </a:r>
            <a:r>
              <a:rPr sz="1200" spc="97" dirty="0">
                <a:solidFill>
                  <a:srgbClr val="3F3F3F"/>
                </a:solidFill>
                <a:latin typeface="Arial"/>
                <a:cs typeface="Arial"/>
              </a:rPr>
              <a:t>o</a:t>
            </a:r>
            <a:r>
              <a:rPr sz="1200" spc="50" dirty="0">
                <a:solidFill>
                  <a:srgbClr val="3F3F3F"/>
                </a:solidFill>
                <a:latin typeface="Arial"/>
                <a:cs typeface="Arial"/>
              </a:rPr>
              <a:t>n</a:t>
            </a:r>
            <a:r>
              <a:rPr sz="1200" spc="25" dirty="0">
                <a:solidFill>
                  <a:srgbClr val="3F3F3F"/>
                </a:solidFill>
                <a:latin typeface="Arial"/>
                <a:cs typeface="Arial"/>
              </a:rPr>
              <a:t>s</a:t>
            </a:r>
            <a:r>
              <a:rPr sz="1200" spc="75" dirty="0">
                <a:solidFill>
                  <a:srgbClr val="3F3F3F"/>
                </a:solidFill>
                <a:latin typeface="Arial"/>
                <a:cs typeface="Arial"/>
              </a:rPr>
              <a:t>u</a:t>
            </a:r>
            <a:r>
              <a:rPr sz="1200" spc="103" dirty="0">
                <a:solidFill>
                  <a:srgbClr val="3F3F3F"/>
                </a:solidFill>
                <a:latin typeface="Arial"/>
                <a:cs typeface="Arial"/>
              </a:rPr>
              <a:t>m</a:t>
            </a:r>
            <a:r>
              <a:rPr sz="1200" spc="75" dirty="0">
                <a:solidFill>
                  <a:srgbClr val="3F3F3F"/>
                </a:solidFill>
                <a:latin typeface="Arial"/>
                <a:cs typeface="Arial"/>
              </a:rPr>
              <a:t>e</a:t>
            </a:r>
            <a:r>
              <a:rPr sz="1200" spc="29" dirty="0">
                <a:solidFill>
                  <a:srgbClr val="3F3F3F"/>
                </a:solidFill>
                <a:latin typeface="Arial"/>
                <a:cs typeface="Arial"/>
              </a:rPr>
              <a:t>r</a:t>
            </a:r>
            <a:r>
              <a:rPr sz="1200" spc="-172" dirty="0">
                <a:solidFill>
                  <a:srgbClr val="3F3F3F"/>
                </a:solidFill>
                <a:latin typeface="Arial"/>
                <a:cs typeface="Arial"/>
              </a:rPr>
              <a:t>.</a:t>
            </a:r>
            <a:r>
              <a:rPr sz="1200" spc="0" dirty="0">
                <a:solidFill>
                  <a:srgbClr val="3F3F3F"/>
                </a:solidFill>
                <a:latin typeface="Arial"/>
                <a:cs typeface="Arial"/>
              </a:rPr>
              <a:t>  </a:t>
            </a:r>
            <a:r>
              <a:rPr sz="1200" spc="-75"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55" dirty="0">
                <a:solidFill>
                  <a:srgbClr val="3F3F3F"/>
                </a:solidFill>
                <a:latin typeface="Arial"/>
                <a:cs typeface="Arial"/>
              </a:rPr>
              <a:t> </a:t>
            </a:r>
            <a:r>
              <a:rPr sz="1200" spc="19" dirty="0">
                <a:solidFill>
                  <a:srgbClr val="3F3F3F"/>
                </a:solidFill>
                <a:latin typeface="Arial"/>
                <a:cs typeface="Arial"/>
              </a:rPr>
              <a:t>h</a:t>
            </a:r>
            <a:r>
              <a:rPr sz="1200" spc="29" dirty="0">
                <a:solidFill>
                  <a:srgbClr val="3F3F3F"/>
                </a:solidFill>
                <a:latin typeface="Arial"/>
                <a:cs typeface="Arial"/>
              </a:rPr>
              <a:t>e</a:t>
            </a:r>
            <a:r>
              <a:rPr sz="1200" spc="9" dirty="0">
                <a:solidFill>
                  <a:srgbClr val="3F3F3F"/>
                </a:solidFill>
                <a:latin typeface="Arial"/>
                <a:cs typeface="Arial"/>
              </a:rPr>
              <a:t>l</a:t>
            </a:r>
            <a:r>
              <a:rPr sz="1200" spc="0" dirty="0">
                <a:solidFill>
                  <a:srgbClr val="3F3F3F"/>
                </a:solidFill>
                <a:latin typeface="Arial"/>
                <a:cs typeface="Arial"/>
              </a:rPr>
              <a:t>p</a:t>
            </a:r>
            <a:r>
              <a:rPr sz="1200" spc="148" dirty="0">
                <a:solidFill>
                  <a:srgbClr val="3F3F3F"/>
                </a:solidFill>
                <a:latin typeface="Arial"/>
                <a:cs typeface="Arial"/>
              </a:rPr>
              <a:t> </a:t>
            </a:r>
            <a:r>
              <a:rPr sz="1200" spc="29" dirty="0">
                <a:solidFill>
                  <a:srgbClr val="3F3F3F"/>
                </a:solidFill>
                <a:latin typeface="Arial"/>
                <a:cs typeface="Arial"/>
              </a:rPr>
              <a:t>ou</a:t>
            </a:r>
            <a:r>
              <a:rPr sz="1200" spc="0" dirty="0">
                <a:solidFill>
                  <a:srgbClr val="3F3F3F"/>
                </a:solidFill>
                <a:latin typeface="Arial"/>
                <a:cs typeface="Arial"/>
              </a:rPr>
              <a:t>r</a:t>
            </a:r>
            <a:r>
              <a:rPr sz="1200" spc="130"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16" dirty="0">
                <a:solidFill>
                  <a:srgbClr val="3F3F3F"/>
                </a:solidFill>
                <a:latin typeface="Arial"/>
                <a:cs typeface="Arial"/>
              </a:rPr>
              <a:t>n</a:t>
            </a:r>
            <a:r>
              <a:rPr sz="1200" spc="195" dirty="0">
                <a:solidFill>
                  <a:srgbClr val="3F3F3F"/>
                </a:solidFill>
                <a:latin typeface="Arial"/>
                <a:cs typeface="Arial"/>
              </a:rPr>
              <a:t>t</a:t>
            </a:r>
            <a:r>
              <a:rPr sz="1200" spc="-137" dirty="0">
                <a:solidFill>
                  <a:srgbClr val="3F3F3F"/>
                </a:solidFill>
                <a:latin typeface="Arial"/>
                <a:cs typeface="Arial"/>
              </a:rPr>
              <a:t>s</a:t>
            </a:r>
            <a:r>
              <a:rPr sz="1200" spc="0" dirty="0">
                <a:solidFill>
                  <a:srgbClr val="3F3F3F"/>
                </a:solidFill>
                <a:latin typeface="Arial"/>
                <a:cs typeface="Arial"/>
              </a:rPr>
              <a:t> </a:t>
            </a:r>
            <a:r>
              <a:rPr sz="1200" spc="-119" dirty="0">
                <a:solidFill>
                  <a:srgbClr val="3F3F3F"/>
                </a:solidFill>
                <a:latin typeface="Arial"/>
                <a:cs typeface="Arial"/>
              </a:rPr>
              <a:t> </a:t>
            </a:r>
            <a:r>
              <a:rPr sz="1200" spc="142" dirty="0">
                <a:solidFill>
                  <a:srgbClr val="3F3F3F"/>
                </a:solidFill>
                <a:latin typeface="Arial"/>
                <a:cs typeface="Arial"/>
              </a:rPr>
              <a:t>w</a:t>
            </a:r>
            <a:r>
              <a:rPr sz="1200" spc="-4" dirty="0">
                <a:solidFill>
                  <a:srgbClr val="3F3F3F"/>
                </a:solidFill>
                <a:latin typeface="Arial"/>
                <a:cs typeface="Arial"/>
              </a:rPr>
              <a:t>i</a:t>
            </a:r>
            <a:r>
              <a:rPr sz="1200" spc="171" dirty="0">
                <a:solidFill>
                  <a:srgbClr val="3F3F3F"/>
                </a:solidFill>
                <a:latin typeface="Arial"/>
                <a:cs typeface="Arial"/>
              </a:rPr>
              <a:t>t</a:t>
            </a:r>
            <a:r>
              <a:rPr sz="1200" spc="-66" dirty="0">
                <a:solidFill>
                  <a:srgbClr val="3F3F3F"/>
                </a:solidFill>
                <a:latin typeface="Arial"/>
                <a:cs typeface="Arial"/>
              </a:rPr>
              <a:t>h</a:t>
            </a:r>
            <a:r>
              <a:rPr sz="1200" spc="144" dirty="0">
                <a:solidFill>
                  <a:srgbClr val="3F3F3F"/>
                </a:solidFill>
                <a:latin typeface="Arial"/>
                <a:cs typeface="Arial"/>
              </a:rPr>
              <a:t> </a:t>
            </a:r>
            <a:r>
              <a:rPr sz="1200" spc="-45" dirty="0">
                <a:solidFill>
                  <a:srgbClr val="3F3F3F"/>
                </a:solidFill>
                <a:latin typeface="Arial"/>
                <a:cs typeface="Arial"/>
              </a:rPr>
              <a:t>s</a:t>
            </a:r>
            <a:r>
              <a:rPr sz="1200" spc="75" dirty="0">
                <a:solidFill>
                  <a:srgbClr val="3F3F3F"/>
                </a:solidFill>
                <a:latin typeface="Arial"/>
                <a:cs typeface="Arial"/>
              </a:rPr>
              <a:t>p</a:t>
            </a:r>
            <a:r>
              <a:rPr sz="1200" spc="29" dirty="0">
                <a:solidFill>
                  <a:srgbClr val="3F3F3F"/>
                </a:solidFill>
                <a:latin typeface="Arial"/>
                <a:cs typeface="Arial"/>
              </a:rPr>
              <a:t>e</a:t>
            </a:r>
            <a:r>
              <a:rPr sz="1200" spc="-23" dirty="0">
                <a:solidFill>
                  <a:srgbClr val="3F3F3F"/>
                </a:solidFill>
                <a:latin typeface="Arial"/>
                <a:cs typeface="Arial"/>
              </a:rPr>
              <a:t>c</a:t>
            </a:r>
            <a:r>
              <a:rPr sz="1200" spc="18" dirty="0">
                <a:solidFill>
                  <a:srgbClr val="3F3F3F"/>
                </a:solidFill>
                <a:latin typeface="Arial"/>
                <a:cs typeface="Arial"/>
              </a:rPr>
              <a:t>i</a:t>
            </a:r>
            <a:r>
              <a:rPr sz="1200" spc="65" dirty="0">
                <a:solidFill>
                  <a:srgbClr val="3F3F3F"/>
                </a:solidFill>
                <a:latin typeface="Arial"/>
                <a:cs typeface="Arial"/>
              </a:rPr>
              <a:t>f</a:t>
            </a:r>
            <a:r>
              <a:rPr sz="1200" spc="77" dirty="0">
                <a:solidFill>
                  <a:srgbClr val="3F3F3F"/>
                </a:solidFill>
                <a:latin typeface="Arial"/>
                <a:cs typeface="Arial"/>
              </a:rPr>
              <a:t>i</a:t>
            </a:r>
            <a:r>
              <a:rPr sz="1200" spc="25" dirty="0">
                <a:solidFill>
                  <a:srgbClr val="3F3F3F"/>
                </a:solidFill>
                <a:latin typeface="Arial"/>
                <a:cs typeface="Arial"/>
              </a:rPr>
              <a:t>c</a:t>
            </a:r>
            <a:r>
              <a:rPr sz="1200" spc="-41" dirty="0">
                <a:solidFill>
                  <a:srgbClr val="3F3F3F"/>
                </a:solidFill>
                <a:latin typeface="Arial"/>
                <a:cs typeface="Arial"/>
              </a:rPr>
              <a:t>a</a:t>
            </a:r>
            <a:r>
              <a:rPr sz="1200" spc="195" dirty="0">
                <a:solidFill>
                  <a:srgbClr val="3F3F3F"/>
                </a:solidFill>
                <a:latin typeface="Arial"/>
                <a:cs typeface="Arial"/>
              </a:rPr>
              <a:t>t</a:t>
            </a:r>
            <a:r>
              <a:rPr sz="1200" spc="-4" dirty="0">
                <a:solidFill>
                  <a:srgbClr val="3F3F3F"/>
                </a:solidFill>
                <a:latin typeface="Arial"/>
                <a:cs typeface="Arial"/>
              </a:rPr>
              <a:t>i</a:t>
            </a:r>
            <a:r>
              <a:rPr sz="1200" spc="97" dirty="0">
                <a:solidFill>
                  <a:srgbClr val="3F3F3F"/>
                </a:solidFill>
                <a:latin typeface="Arial"/>
                <a:cs typeface="Arial"/>
              </a:rPr>
              <a:t>o</a:t>
            </a:r>
            <a:r>
              <a:rPr sz="1200" spc="-66" dirty="0">
                <a:solidFill>
                  <a:srgbClr val="3F3F3F"/>
                </a:solidFill>
                <a:latin typeface="Arial"/>
                <a:cs typeface="Arial"/>
              </a:rPr>
              <a:t>n</a:t>
            </a:r>
            <a:r>
              <a:rPr sz="1200" spc="100" dirty="0">
                <a:solidFill>
                  <a:srgbClr val="3F3F3F"/>
                </a:solidFill>
                <a:latin typeface="Arial"/>
                <a:cs typeface="Arial"/>
              </a:rPr>
              <a:t> </a:t>
            </a:r>
            <a:r>
              <a:rPr sz="1200" spc="-16" dirty="0">
                <a:solidFill>
                  <a:srgbClr val="3F3F3F"/>
                </a:solidFill>
                <a:latin typeface="Arial"/>
                <a:cs typeface="Arial"/>
              </a:rPr>
              <a:t>d</a:t>
            </a:r>
            <a:r>
              <a:rPr sz="1200" spc="29" dirty="0">
                <a:solidFill>
                  <a:srgbClr val="3F3F3F"/>
                </a:solidFill>
                <a:latin typeface="Arial"/>
                <a:cs typeface="Arial"/>
              </a:rPr>
              <a:t>e</a:t>
            </a:r>
            <a:r>
              <a:rPr sz="1200" spc="96" dirty="0">
                <a:solidFill>
                  <a:srgbClr val="3F3F3F"/>
                </a:solidFill>
                <a:latin typeface="Arial"/>
                <a:cs typeface="Arial"/>
              </a:rPr>
              <a:t>v</a:t>
            </a:r>
            <a:r>
              <a:rPr sz="1200" spc="29" dirty="0">
                <a:solidFill>
                  <a:srgbClr val="3F3F3F"/>
                </a:solidFill>
                <a:latin typeface="Arial"/>
                <a:cs typeface="Arial"/>
              </a:rPr>
              <a:t>e</a:t>
            </a:r>
            <a:r>
              <a:rPr sz="1200" spc="-4" dirty="0">
                <a:solidFill>
                  <a:srgbClr val="3F3F3F"/>
                </a:solidFill>
                <a:latin typeface="Arial"/>
                <a:cs typeface="Arial"/>
              </a:rPr>
              <a:t>l</a:t>
            </a:r>
            <a:r>
              <a:rPr sz="1200" spc="97" dirty="0">
                <a:solidFill>
                  <a:srgbClr val="3F3F3F"/>
                </a:solidFill>
                <a:latin typeface="Arial"/>
                <a:cs typeface="Arial"/>
              </a:rPr>
              <a:t>o</a:t>
            </a:r>
            <a:r>
              <a:rPr sz="1200" spc="75" dirty="0">
                <a:solidFill>
                  <a:srgbClr val="3F3F3F"/>
                </a:solidFill>
                <a:latin typeface="Arial"/>
                <a:cs typeface="Arial"/>
              </a:rPr>
              <a:t>p</a:t>
            </a:r>
            <a:r>
              <a:rPr sz="1200" spc="103" dirty="0">
                <a:solidFill>
                  <a:srgbClr val="3F3F3F"/>
                </a:solidFill>
                <a:latin typeface="Arial"/>
                <a:cs typeface="Arial"/>
              </a:rPr>
              <a:t>m</a:t>
            </a:r>
            <a:r>
              <a:rPr sz="1200" spc="75" dirty="0">
                <a:solidFill>
                  <a:srgbClr val="3F3F3F"/>
                </a:solidFill>
                <a:latin typeface="Arial"/>
                <a:cs typeface="Arial"/>
              </a:rPr>
              <a:t>e</a:t>
            </a:r>
            <a:r>
              <a:rPr sz="1200" spc="-16" dirty="0">
                <a:solidFill>
                  <a:srgbClr val="3F3F3F"/>
                </a:solidFill>
                <a:latin typeface="Arial"/>
                <a:cs typeface="Arial"/>
              </a:rPr>
              <a:t>n</a:t>
            </a:r>
            <a:r>
              <a:rPr sz="1200" spc="195" dirty="0">
                <a:solidFill>
                  <a:srgbClr val="3F3F3F"/>
                </a:solidFill>
                <a:latin typeface="Arial"/>
                <a:cs typeface="Arial"/>
              </a:rPr>
              <a:t>t</a:t>
            </a:r>
            <a:r>
              <a:rPr sz="1200" spc="-103" dirty="0">
                <a:solidFill>
                  <a:srgbClr val="3F3F3F"/>
                </a:solidFill>
                <a:latin typeface="Arial"/>
                <a:cs typeface="Arial"/>
              </a:rPr>
              <a:t>,</a:t>
            </a:r>
            <a:r>
              <a:rPr sz="1200" spc="0" dirty="0">
                <a:solidFill>
                  <a:srgbClr val="3F3F3F"/>
                </a:solidFill>
                <a:latin typeface="Arial"/>
                <a:cs typeface="Arial"/>
              </a:rPr>
              <a:t> </a:t>
            </a:r>
            <a:r>
              <a:rPr sz="1200" spc="-125" dirty="0">
                <a:solidFill>
                  <a:srgbClr val="3F3F3F"/>
                </a:solidFill>
                <a:latin typeface="Arial"/>
                <a:cs typeface="Arial"/>
              </a:rPr>
              <a:t> </a:t>
            </a:r>
            <a:r>
              <a:rPr sz="1200" spc="9" dirty="0">
                <a:solidFill>
                  <a:srgbClr val="3F3F3F"/>
                </a:solidFill>
                <a:latin typeface="Arial"/>
                <a:cs typeface="Arial"/>
              </a:rPr>
              <a:t>m</a:t>
            </a:r>
            <a:r>
              <a:rPr sz="1200" spc="-16" dirty="0">
                <a:solidFill>
                  <a:srgbClr val="3F3F3F"/>
                </a:solidFill>
                <a:latin typeface="Arial"/>
                <a:cs typeface="Arial"/>
              </a:rPr>
              <a:t>a</a:t>
            </a:r>
            <a:r>
              <a:rPr sz="1200" spc="171" dirty="0">
                <a:solidFill>
                  <a:srgbClr val="3F3F3F"/>
                </a:solidFill>
                <a:latin typeface="Arial"/>
                <a:cs typeface="Arial"/>
              </a:rPr>
              <a:t>t</a:t>
            </a:r>
            <a:r>
              <a:rPr sz="1200" spc="29" dirty="0">
                <a:solidFill>
                  <a:srgbClr val="3F3F3F"/>
                </a:solidFill>
                <a:latin typeface="Arial"/>
                <a:cs typeface="Arial"/>
              </a:rPr>
              <a:t>e</a:t>
            </a:r>
            <a:r>
              <a:rPr sz="1200" spc="101" dirty="0">
                <a:solidFill>
                  <a:srgbClr val="3F3F3F"/>
                </a:solidFill>
                <a:latin typeface="Arial"/>
                <a:cs typeface="Arial"/>
              </a:rPr>
              <a:t>r</a:t>
            </a:r>
            <a:r>
              <a:rPr sz="1200" spc="-4" dirty="0">
                <a:solidFill>
                  <a:srgbClr val="3F3F3F"/>
                </a:solidFill>
                <a:latin typeface="Arial"/>
                <a:cs typeface="Arial"/>
              </a:rPr>
              <a:t>i</a:t>
            </a:r>
            <a:r>
              <a:rPr sz="1200" spc="29" dirty="0">
                <a:solidFill>
                  <a:srgbClr val="3F3F3F"/>
                </a:solidFill>
                <a:latin typeface="Arial"/>
                <a:cs typeface="Arial"/>
              </a:rPr>
              <a:t>a</a:t>
            </a:r>
            <a:r>
              <a:rPr sz="1200" spc="-58" dirty="0">
                <a:solidFill>
                  <a:srgbClr val="3F3F3F"/>
                </a:solidFill>
                <a:latin typeface="Arial"/>
                <a:cs typeface="Arial"/>
              </a:rPr>
              <a:t>l</a:t>
            </a:r>
            <a:r>
              <a:rPr sz="1200" spc="109" dirty="0">
                <a:solidFill>
                  <a:srgbClr val="3F3F3F"/>
                </a:solidFill>
                <a:latin typeface="Arial"/>
                <a:cs typeface="Arial"/>
              </a:rPr>
              <a:t> </a:t>
            </a:r>
            <a:r>
              <a:rPr sz="1200" spc="-45" dirty="0">
                <a:solidFill>
                  <a:srgbClr val="3F3F3F"/>
                </a:solidFill>
                <a:latin typeface="Arial"/>
                <a:cs typeface="Arial"/>
              </a:rPr>
              <a:t>c</a:t>
            </a:r>
            <a:r>
              <a:rPr sz="1200" spc="75" dirty="0">
                <a:solidFill>
                  <a:srgbClr val="3F3F3F"/>
                </a:solidFill>
                <a:latin typeface="Arial"/>
                <a:cs typeface="Arial"/>
              </a:rPr>
              <a:t>o</a:t>
            </a:r>
            <a:r>
              <a:rPr sz="1200" spc="-45" dirty="0">
                <a:solidFill>
                  <a:srgbClr val="3F3F3F"/>
                </a:solidFill>
                <a:latin typeface="Arial"/>
                <a:cs typeface="Arial"/>
              </a:rPr>
              <a:t>s</a:t>
            </a:r>
            <a:r>
              <a:rPr sz="1200" spc="128" dirty="0">
                <a:solidFill>
                  <a:srgbClr val="3F3F3F"/>
                </a:solidFill>
                <a:latin typeface="Arial"/>
                <a:cs typeface="Arial"/>
              </a:rPr>
              <a:t>t</a:t>
            </a:r>
            <a:r>
              <a:rPr sz="1200" spc="119" dirty="0">
                <a:solidFill>
                  <a:srgbClr val="3F3F3F"/>
                </a:solidFill>
                <a:latin typeface="Arial"/>
                <a:cs typeface="Arial"/>
              </a:rPr>
              <a:t> </a:t>
            </a:r>
            <a:r>
              <a:rPr sz="1200" spc="-66" dirty="0">
                <a:solidFill>
                  <a:srgbClr val="3F3F3F"/>
                </a:solidFill>
                <a:latin typeface="Arial"/>
                <a:cs typeface="Arial"/>
              </a:rPr>
              <a:t>n</a:t>
            </a:r>
            <a:r>
              <a:rPr sz="1200" spc="29" dirty="0">
                <a:solidFill>
                  <a:srgbClr val="3F3F3F"/>
                </a:solidFill>
                <a:latin typeface="Arial"/>
                <a:cs typeface="Arial"/>
              </a:rPr>
              <a:t>eg</a:t>
            </a:r>
            <a:r>
              <a:rPr sz="1200" spc="50" dirty="0">
                <a:solidFill>
                  <a:srgbClr val="3F3F3F"/>
                </a:solidFill>
                <a:latin typeface="Arial"/>
                <a:cs typeface="Arial"/>
              </a:rPr>
              <a:t>o</a:t>
            </a:r>
            <a:r>
              <a:rPr sz="1200" spc="171" dirty="0">
                <a:solidFill>
                  <a:srgbClr val="3F3F3F"/>
                </a:solidFill>
                <a:latin typeface="Arial"/>
                <a:cs typeface="Arial"/>
              </a:rPr>
              <a:t>t</a:t>
            </a:r>
            <a:r>
              <a:rPr sz="1200" spc="-4" dirty="0">
                <a:solidFill>
                  <a:srgbClr val="3F3F3F"/>
                </a:solidFill>
                <a:latin typeface="Arial"/>
                <a:cs typeface="Arial"/>
              </a:rPr>
              <a:t>i</a:t>
            </a:r>
            <a:r>
              <a:rPr sz="1200" spc="-16" dirty="0">
                <a:solidFill>
                  <a:srgbClr val="3F3F3F"/>
                </a:solidFill>
                <a:latin typeface="Arial"/>
                <a:cs typeface="Arial"/>
              </a:rPr>
              <a:t>a</a:t>
            </a:r>
            <a:r>
              <a:rPr sz="1200" spc="195" dirty="0">
                <a:solidFill>
                  <a:srgbClr val="3F3F3F"/>
                </a:solidFill>
                <a:latin typeface="Arial"/>
                <a:cs typeface="Arial"/>
              </a:rPr>
              <a:t>t</a:t>
            </a:r>
            <a:r>
              <a:rPr sz="1200" spc="-4" dirty="0">
                <a:solidFill>
                  <a:srgbClr val="3F3F3F"/>
                </a:solidFill>
                <a:latin typeface="Arial"/>
                <a:cs typeface="Arial"/>
              </a:rPr>
              <a:t>i</a:t>
            </a:r>
            <a:r>
              <a:rPr sz="1200" spc="97" dirty="0">
                <a:solidFill>
                  <a:srgbClr val="3F3F3F"/>
                </a:solidFill>
                <a:latin typeface="Arial"/>
                <a:cs typeface="Arial"/>
              </a:rPr>
              <a:t>o</a:t>
            </a:r>
            <a:r>
              <a:rPr sz="1200" spc="-66" dirty="0">
                <a:solidFill>
                  <a:srgbClr val="3F3F3F"/>
                </a:solidFill>
                <a:latin typeface="Arial"/>
                <a:cs typeface="Arial"/>
              </a:rPr>
              <a:t>n</a:t>
            </a:r>
            <a:r>
              <a:rPr sz="1200" spc="0" dirty="0">
                <a:solidFill>
                  <a:srgbClr val="3F3F3F"/>
                </a:solidFill>
                <a:latin typeface="Arial"/>
                <a:cs typeface="Arial"/>
              </a:rPr>
              <a:t> </a:t>
            </a:r>
            <a:r>
              <a:rPr sz="1200" spc="-159"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endParaRPr sz="1200" dirty="0">
              <a:latin typeface="Arial"/>
              <a:cs typeface="Arial"/>
            </a:endParaRPr>
          </a:p>
          <a:p>
            <a:pPr marL="88900" marR="13586">
              <a:lnSpc>
                <a:spcPts val="1330"/>
              </a:lnSpc>
              <a:spcBef>
                <a:spcPts val="378"/>
              </a:spcBef>
            </a:pPr>
            <a:r>
              <a:rPr sz="1200" spc="31" dirty="0">
                <a:solidFill>
                  <a:srgbClr val="3F3F3F"/>
                </a:solidFill>
                <a:latin typeface="Arial"/>
                <a:cs typeface="Arial"/>
              </a:rPr>
              <a:t>pricing reviews to ensure a commercially  viable product.</a:t>
            </a:r>
            <a:endParaRPr sz="1200" dirty="0">
              <a:latin typeface="Arial"/>
              <a:cs typeface="Arial"/>
            </a:endParaRPr>
          </a:p>
        </p:txBody>
      </p:sp>
      <p:sp>
        <p:nvSpPr>
          <p:cNvPr id="3" name="object 3"/>
          <p:cNvSpPr txBox="1"/>
          <p:nvPr/>
        </p:nvSpPr>
        <p:spPr>
          <a:xfrm>
            <a:off x="846836" y="3304575"/>
            <a:ext cx="8988676" cy="1388280"/>
          </a:xfrm>
          <a:prstGeom prst="rect">
            <a:avLst/>
          </a:prstGeom>
        </p:spPr>
        <p:txBody>
          <a:bodyPr wrap="square" lIns="0" tIns="15557" rIns="0" bIns="0" rtlCol="0">
            <a:noAutofit/>
          </a:bodyPr>
          <a:lstStyle/>
          <a:p>
            <a:pPr marL="21843" marR="13586">
              <a:lnSpc>
                <a:spcPts val="2450"/>
              </a:lnSpc>
            </a:pPr>
            <a:r>
              <a:rPr sz="2300" b="1" spc="-45" dirty="0">
                <a:solidFill>
                  <a:srgbClr val="019542"/>
                </a:solidFill>
                <a:latin typeface="Arial"/>
                <a:cs typeface="Arial"/>
              </a:rPr>
              <a:t>Contingency  &amp;</a:t>
            </a:r>
            <a:r>
              <a:rPr lang="en-US" sz="2300" b="1" spc="-45" dirty="0">
                <a:solidFill>
                  <a:srgbClr val="019542"/>
                </a:solidFill>
                <a:latin typeface="Arial"/>
                <a:cs typeface="Arial"/>
              </a:rPr>
              <a:t> </a:t>
            </a:r>
            <a:r>
              <a:rPr sz="2300" b="1" spc="-45" dirty="0">
                <a:solidFill>
                  <a:srgbClr val="019542"/>
                </a:solidFill>
                <a:latin typeface="Arial"/>
                <a:cs typeface="Arial"/>
              </a:rPr>
              <a:t>risk management</a:t>
            </a:r>
            <a:endParaRPr sz="2300" dirty="0">
              <a:latin typeface="Arial"/>
              <a:cs typeface="Arial"/>
            </a:endParaRPr>
          </a:p>
          <a:p>
            <a:pPr marL="15748" indent="-3048">
              <a:lnSpc>
                <a:spcPts val="1379"/>
              </a:lnSpc>
              <a:spcBef>
                <a:spcPts val="1864"/>
              </a:spcBef>
            </a:pPr>
            <a:r>
              <a:rPr sz="1200" spc="44" dirty="0">
                <a:solidFill>
                  <a:srgbClr val="3F3F3F"/>
                </a:solidFill>
                <a:latin typeface="Arial"/>
                <a:cs typeface="Arial"/>
              </a:rPr>
              <a:t>W</a:t>
            </a:r>
            <a:r>
              <a:rPr sz="1200" spc="0" dirty="0">
                <a:solidFill>
                  <a:srgbClr val="3F3F3F"/>
                </a:solidFill>
                <a:latin typeface="Arial"/>
                <a:cs typeface="Arial"/>
              </a:rPr>
              <a:t>e</a:t>
            </a:r>
            <a:r>
              <a:rPr sz="1200" spc="55" dirty="0">
                <a:solidFill>
                  <a:srgbClr val="3F3F3F"/>
                </a:solidFill>
                <a:latin typeface="Arial"/>
                <a:cs typeface="Arial"/>
              </a:rPr>
              <a:t> </a:t>
            </a:r>
            <a:r>
              <a:rPr sz="1200" spc="29" dirty="0">
                <a:solidFill>
                  <a:srgbClr val="3F3F3F"/>
                </a:solidFill>
                <a:latin typeface="Arial"/>
                <a:cs typeface="Arial"/>
              </a:rPr>
              <a:t>b</a:t>
            </a:r>
            <a:r>
              <a:rPr sz="1200" spc="25" dirty="0">
                <a:solidFill>
                  <a:srgbClr val="3F3F3F"/>
                </a:solidFill>
                <a:latin typeface="Arial"/>
                <a:cs typeface="Arial"/>
              </a:rPr>
              <a:t>e</a:t>
            </a:r>
            <a:r>
              <a:rPr sz="1200" spc="9" dirty="0">
                <a:solidFill>
                  <a:srgbClr val="3F3F3F"/>
                </a:solidFill>
                <a:latin typeface="Arial"/>
                <a:cs typeface="Arial"/>
              </a:rPr>
              <a:t>li</a:t>
            </a:r>
            <a:r>
              <a:rPr sz="1200" spc="25" dirty="0">
                <a:solidFill>
                  <a:srgbClr val="3F3F3F"/>
                </a:solidFill>
                <a:latin typeface="Arial"/>
                <a:cs typeface="Arial"/>
              </a:rPr>
              <a:t>ev</a:t>
            </a:r>
            <a:r>
              <a:rPr sz="1200" spc="0" dirty="0">
                <a:solidFill>
                  <a:srgbClr val="3F3F3F"/>
                </a:solidFill>
                <a:latin typeface="Arial"/>
                <a:cs typeface="Arial"/>
              </a:rPr>
              <a:t>e</a:t>
            </a:r>
            <a:r>
              <a:rPr sz="1200" spc="135" dirty="0">
                <a:solidFill>
                  <a:srgbClr val="3F3F3F"/>
                </a:solidFill>
                <a:latin typeface="Arial"/>
                <a:cs typeface="Arial"/>
              </a:rPr>
              <a:t> </a:t>
            </a:r>
            <a:r>
              <a:rPr sz="1200" spc="-45" dirty="0">
                <a:solidFill>
                  <a:srgbClr val="3F3F3F"/>
                </a:solidFill>
                <a:latin typeface="Arial"/>
                <a:cs typeface="Arial"/>
              </a:rPr>
              <a:t>c</a:t>
            </a:r>
            <a:r>
              <a:rPr sz="1200" spc="75" dirty="0">
                <a:solidFill>
                  <a:srgbClr val="3F3F3F"/>
                </a:solidFill>
                <a:latin typeface="Arial"/>
                <a:cs typeface="Arial"/>
              </a:rPr>
              <a:t>o</a:t>
            </a:r>
            <a:r>
              <a:rPr sz="1200" spc="29" dirty="0">
                <a:solidFill>
                  <a:srgbClr val="3F3F3F"/>
                </a:solidFill>
                <a:latin typeface="Arial"/>
                <a:cs typeface="Arial"/>
              </a:rPr>
              <a:t>n</a:t>
            </a:r>
            <a:r>
              <a:rPr sz="1200" spc="195" dirty="0">
                <a:solidFill>
                  <a:srgbClr val="3F3F3F"/>
                </a:solidFill>
                <a:latin typeface="Arial"/>
                <a:cs typeface="Arial"/>
              </a:rPr>
              <a:t>t</a:t>
            </a:r>
            <a:r>
              <a:rPr sz="1200" spc="19" dirty="0">
                <a:solidFill>
                  <a:srgbClr val="3F3F3F"/>
                </a:solidFill>
                <a:latin typeface="Arial"/>
                <a:cs typeface="Arial"/>
              </a:rPr>
              <a:t>i</a:t>
            </a:r>
            <a:r>
              <a:rPr sz="1200" spc="29" dirty="0">
                <a:solidFill>
                  <a:srgbClr val="3F3F3F"/>
                </a:solidFill>
                <a:latin typeface="Arial"/>
                <a:cs typeface="Arial"/>
              </a:rPr>
              <a:t>n</a:t>
            </a:r>
            <a:r>
              <a:rPr sz="1200" spc="50" dirty="0">
                <a:solidFill>
                  <a:srgbClr val="3F3F3F"/>
                </a:solidFill>
                <a:latin typeface="Arial"/>
                <a:cs typeface="Arial"/>
              </a:rPr>
              <a:t>g</a:t>
            </a:r>
            <a:r>
              <a:rPr sz="1200" spc="29" dirty="0">
                <a:solidFill>
                  <a:srgbClr val="3F3F3F"/>
                </a:solidFill>
                <a:latin typeface="Arial"/>
                <a:cs typeface="Arial"/>
              </a:rPr>
              <a:t>en</a:t>
            </a:r>
            <a:r>
              <a:rPr sz="1200" spc="0" dirty="0">
                <a:solidFill>
                  <a:srgbClr val="3F3F3F"/>
                </a:solidFill>
                <a:latin typeface="Arial"/>
                <a:cs typeface="Arial"/>
              </a:rPr>
              <a:t>c</a:t>
            </a:r>
            <a:r>
              <a:rPr sz="1200" spc="23" dirty="0">
                <a:solidFill>
                  <a:srgbClr val="3F3F3F"/>
                </a:solidFill>
                <a:latin typeface="Arial"/>
                <a:cs typeface="Arial"/>
              </a:rPr>
              <a:t>y</a:t>
            </a:r>
            <a:r>
              <a:rPr sz="1200" spc="29" dirty="0">
                <a:solidFill>
                  <a:srgbClr val="3F3F3F"/>
                </a:solidFill>
                <a:latin typeface="Arial"/>
                <a:cs typeface="Arial"/>
              </a:rPr>
              <a:t> </a:t>
            </a:r>
            <a:r>
              <a:rPr sz="1200" spc="25" dirty="0">
                <a:solidFill>
                  <a:srgbClr val="3F3F3F"/>
                </a:solidFill>
                <a:latin typeface="Arial"/>
                <a:cs typeface="Arial"/>
              </a:rPr>
              <a:t>an</a:t>
            </a:r>
            <a:r>
              <a:rPr sz="1200" spc="0" dirty="0">
                <a:solidFill>
                  <a:srgbClr val="3F3F3F"/>
                </a:solidFill>
                <a:latin typeface="Arial"/>
                <a:cs typeface="Arial"/>
              </a:rPr>
              <a:t>d</a:t>
            </a:r>
            <a:r>
              <a:rPr sz="1200" spc="137" dirty="0">
                <a:solidFill>
                  <a:srgbClr val="3F3F3F"/>
                </a:solidFill>
                <a:latin typeface="Arial"/>
                <a:cs typeface="Arial"/>
              </a:rPr>
              <a:t> </a:t>
            </a:r>
            <a:r>
              <a:rPr sz="1200" spc="14" dirty="0">
                <a:solidFill>
                  <a:srgbClr val="3F3F3F"/>
                </a:solidFill>
                <a:latin typeface="Arial"/>
                <a:cs typeface="Arial"/>
              </a:rPr>
              <a:t>r</a:t>
            </a:r>
            <a:r>
              <a:rPr sz="1200" spc="9" dirty="0">
                <a:solidFill>
                  <a:srgbClr val="3F3F3F"/>
                </a:solidFill>
                <a:latin typeface="Arial"/>
                <a:cs typeface="Arial"/>
              </a:rPr>
              <a:t>i</a:t>
            </a:r>
            <a:r>
              <a:rPr sz="1200" spc="25" dirty="0">
                <a:solidFill>
                  <a:srgbClr val="3F3F3F"/>
                </a:solidFill>
                <a:latin typeface="Arial"/>
                <a:cs typeface="Arial"/>
              </a:rPr>
              <a:t>s</a:t>
            </a:r>
            <a:r>
              <a:rPr sz="1200" spc="0" dirty="0">
                <a:solidFill>
                  <a:srgbClr val="3F3F3F"/>
                </a:solidFill>
                <a:latin typeface="Arial"/>
                <a:cs typeface="Arial"/>
              </a:rPr>
              <a:t>k</a:t>
            </a:r>
            <a:r>
              <a:rPr sz="1200" spc="77" dirty="0">
                <a:solidFill>
                  <a:srgbClr val="3F3F3F"/>
                </a:solidFill>
                <a:latin typeface="Arial"/>
                <a:cs typeface="Arial"/>
              </a:rPr>
              <a:t> </a:t>
            </a:r>
            <a:r>
              <a:rPr sz="1200" spc="9" dirty="0">
                <a:solidFill>
                  <a:srgbClr val="3F3F3F"/>
                </a:solidFill>
                <a:latin typeface="Arial"/>
                <a:cs typeface="Arial"/>
              </a:rPr>
              <a:t>m</a:t>
            </a:r>
            <a:r>
              <a:rPr sz="1200" spc="29" dirty="0">
                <a:solidFill>
                  <a:srgbClr val="3F3F3F"/>
                </a:solidFill>
                <a:latin typeface="Arial"/>
                <a:cs typeface="Arial"/>
              </a:rPr>
              <a:t>a</a:t>
            </a:r>
            <a:r>
              <a:rPr sz="1200" spc="50" dirty="0">
                <a:solidFill>
                  <a:srgbClr val="3F3F3F"/>
                </a:solidFill>
                <a:latin typeface="Arial"/>
                <a:cs typeface="Arial"/>
              </a:rPr>
              <a:t>n</a:t>
            </a:r>
            <a:r>
              <a:rPr sz="1200" spc="3" dirty="0">
                <a:solidFill>
                  <a:srgbClr val="3F3F3F"/>
                </a:solidFill>
                <a:latin typeface="Arial"/>
                <a:cs typeface="Arial"/>
              </a:rPr>
              <a:t>a</a:t>
            </a:r>
            <a:r>
              <a:rPr sz="1200" spc="50" dirty="0">
                <a:solidFill>
                  <a:srgbClr val="3F3F3F"/>
                </a:solidFill>
                <a:latin typeface="Arial"/>
                <a:cs typeface="Arial"/>
              </a:rPr>
              <a:t>g</a:t>
            </a:r>
            <a:r>
              <a:rPr sz="1200" spc="29" dirty="0">
                <a:solidFill>
                  <a:srgbClr val="3F3F3F"/>
                </a:solidFill>
                <a:latin typeface="Arial"/>
                <a:cs typeface="Arial"/>
              </a:rPr>
              <a:t>e</a:t>
            </a:r>
            <a:r>
              <a:rPr sz="1200" spc="78" dirty="0">
                <a:solidFill>
                  <a:srgbClr val="3F3F3F"/>
                </a:solidFill>
                <a:latin typeface="Arial"/>
                <a:cs typeface="Arial"/>
              </a:rPr>
              <a:t>m</a:t>
            </a:r>
            <a:r>
              <a:rPr sz="1200" spc="50" dirty="0">
                <a:solidFill>
                  <a:srgbClr val="3F3F3F"/>
                </a:solidFill>
                <a:latin typeface="Arial"/>
                <a:cs typeface="Arial"/>
              </a:rPr>
              <a:t>e</a:t>
            </a:r>
            <a:r>
              <a:rPr sz="1200" spc="3" dirty="0">
                <a:solidFill>
                  <a:srgbClr val="3F3F3F"/>
                </a:solidFill>
                <a:latin typeface="Arial"/>
                <a:cs typeface="Arial"/>
              </a:rPr>
              <a:t>n</a:t>
            </a:r>
            <a:r>
              <a:rPr sz="1200" spc="128" dirty="0">
                <a:solidFill>
                  <a:srgbClr val="3F3F3F"/>
                </a:solidFill>
                <a:latin typeface="Arial"/>
                <a:cs typeface="Arial"/>
              </a:rPr>
              <a:t>t</a:t>
            </a:r>
            <a:r>
              <a:rPr sz="1200" spc="19" dirty="0">
                <a:solidFill>
                  <a:srgbClr val="3F3F3F"/>
                </a:solidFill>
                <a:latin typeface="Arial"/>
                <a:cs typeface="Arial"/>
              </a:rPr>
              <a:t> </a:t>
            </a:r>
            <a:r>
              <a:rPr sz="1200" spc="59" dirty="0">
                <a:solidFill>
                  <a:srgbClr val="3F3F3F"/>
                </a:solidFill>
                <a:latin typeface="Arial"/>
                <a:cs typeface="Arial"/>
              </a:rPr>
              <a:t>f</a:t>
            </a:r>
            <a:r>
              <a:rPr sz="1200" spc="119" dirty="0">
                <a:solidFill>
                  <a:srgbClr val="3F3F3F"/>
                </a:solidFill>
                <a:latin typeface="Arial"/>
                <a:cs typeface="Arial"/>
              </a:rPr>
              <a:t>o</a:t>
            </a:r>
            <a:r>
              <a:rPr sz="1200" spc="50" dirty="0">
                <a:solidFill>
                  <a:srgbClr val="3F3F3F"/>
                </a:solidFill>
                <a:latin typeface="Arial"/>
                <a:cs typeface="Arial"/>
              </a:rPr>
              <a:t>r</a:t>
            </a:r>
            <a:r>
              <a:rPr sz="1200" spc="25" dirty="0">
                <a:solidFill>
                  <a:srgbClr val="3F3F3F"/>
                </a:solidFill>
                <a:latin typeface="Arial"/>
                <a:cs typeface="Arial"/>
              </a:rPr>
              <a:t> </a:t>
            </a:r>
            <a:r>
              <a:rPr sz="1200" spc="29" dirty="0">
                <a:solidFill>
                  <a:srgbClr val="3F3F3F"/>
                </a:solidFill>
                <a:latin typeface="Arial"/>
                <a:cs typeface="Arial"/>
              </a:rPr>
              <a:t>ou</a:t>
            </a:r>
            <a:r>
              <a:rPr sz="1200" spc="0" dirty="0">
                <a:solidFill>
                  <a:srgbClr val="3F3F3F"/>
                </a:solidFill>
                <a:latin typeface="Arial"/>
                <a:cs typeface="Arial"/>
              </a:rPr>
              <a:t>r</a:t>
            </a:r>
            <a:r>
              <a:rPr sz="1200" spc="130"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3" dirty="0">
                <a:solidFill>
                  <a:srgbClr val="3F3F3F"/>
                </a:solidFill>
                <a:latin typeface="Arial"/>
                <a:cs typeface="Arial"/>
              </a:rPr>
              <a:t>n</a:t>
            </a:r>
            <a:r>
              <a:rPr sz="1200" spc="171" dirty="0">
                <a:solidFill>
                  <a:srgbClr val="3F3F3F"/>
                </a:solidFill>
                <a:latin typeface="Arial"/>
                <a:cs typeface="Arial"/>
              </a:rPr>
              <a:t>t</a:t>
            </a:r>
            <a:r>
              <a:rPr sz="1200" spc="-137" dirty="0">
                <a:solidFill>
                  <a:srgbClr val="3F3F3F"/>
                </a:solidFill>
                <a:latin typeface="Arial"/>
                <a:cs typeface="Arial"/>
              </a:rPr>
              <a:t>s</a:t>
            </a:r>
            <a:r>
              <a:rPr sz="1200" spc="139" dirty="0">
                <a:solidFill>
                  <a:srgbClr val="3F3F3F"/>
                </a:solidFill>
                <a:latin typeface="Arial"/>
                <a:cs typeface="Arial"/>
              </a:rPr>
              <a:t> </a:t>
            </a:r>
            <a:r>
              <a:rPr sz="1200" spc="19" dirty="0">
                <a:solidFill>
                  <a:srgbClr val="3F3F3F"/>
                </a:solidFill>
                <a:latin typeface="Arial"/>
                <a:cs typeface="Arial"/>
              </a:rPr>
              <a:t>s</a:t>
            </a:r>
            <a:r>
              <a:rPr sz="1200" spc="25" dirty="0">
                <a:solidFill>
                  <a:srgbClr val="3F3F3F"/>
                </a:solidFill>
                <a:latin typeface="Arial"/>
                <a:cs typeface="Arial"/>
              </a:rPr>
              <a:t>h</a:t>
            </a:r>
            <a:r>
              <a:rPr sz="1200" spc="29" dirty="0">
                <a:solidFill>
                  <a:srgbClr val="3F3F3F"/>
                </a:solidFill>
                <a:latin typeface="Arial"/>
                <a:cs typeface="Arial"/>
              </a:rPr>
              <a:t>o</a:t>
            </a:r>
            <a:r>
              <a:rPr sz="1200" spc="25" dirty="0">
                <a:solidFill>
                  <a:srgbClr val="3F3F3F"/>
                </a:solidFill>
                <a:latin typeface="Arial"/>
                <a:cs typeface="Arial"/>
              </a:rPr>
              <a:t>u</a:t>
            </a:r>
            <a:r>
              <a:rPr sz="1200" spc="9" dirty="0">
                <a:solidFill>
                  <a:srgbClr val="3F3F3F"/>
                </a:solidFill>
                <a:latin typeface="Arial"/>
                <a:cs typeface="Arial"/>
              </a:rPr>
              <a:t>l</a:t>
            </a:r>
            <a:r>
              <a:rPr sz="1200" spc="0" dirty="0">
                <a:solidFill>
                  <a:srgbClr val="3F3F3F"/>
                </a:solidFill>
                <a:latin typeface="Arial"/>
                <a:cs typeface="Arial"/>
              </a:rPr>
              <a:t>d</a:t>
            </a:r>
            <a:r>
              <a:rPr sz="1200" spc="291" dirty="0">
                <a:solidFill>
                  <a:srgbClr val="3F3F3F"/>
                </a:solidFill>
                <a:latin typeface="Arial"/>
                <a:cs typeface="Arial"/>
              </a:rPr>
              <a:t> </a:t>
            </a:r>
            <a:r>
              <a:rPr sz="1200" spc="25" dirty="0">
                <a:solidFill>
                  <a:srgbClr val="3F3F3F"/>
                </a:solidFill>
                <a:latin typeface="Arial"/>
                <a:cs typeface="Arial"/>
              </a:rPr>
              <a:t>b</a:t>
            </a:r>
            <a:r>
              <a:rPr sz="1200" spc="0" dirty="0">
                <a:solidFill>
                  <a:srgbClr val="3F3F3F"/>
                </a:solidFill>
                <a:latin typeface="Arial"/>
                <a:cs typeface="Arial"/>
              </a:rPr>
              <a:t>e</a:t>
            </a:r>
            <a:r>
              <a:rPr sz="1200" spc="-8" dirty="0">
                <a:solidFill>
                  <a:srgbClr val="3F3F3F"/>
                </a:solidFill>
                <a:latin typeface="Arial"/>
                <a:cs typeface="Arial"/>
              </a:rPr>
              <a:t> </a:t>
            </a:r>
            <a:r>
              <a:rPr sz="1200" spc="-180" dirty="0">
                <a:solidFill>
                  <a:srgbClr val="3F3F3F"/>
                </a:solidFill>
                <a:latin typeface="Arial"/>
                <a:cs typeface="Arial"/>
              </a:rPr>
              <a:t>a</a:t>
            </a:r>
            <a:r>
              <a:rPr sz="1200" spc="139" dirty="0">
                <a:solidFill>
                  <a:srgbClr val="3F3F3F"/>
                </a:solidFill>
                <a:latin typeface="Arial"/>
                <a:cs typeface="Arial"/>
              </a:rPr>
              <a:t> </a:t>
            </a:r>
            <a:r>
              <a:rPr sz="1200" spc="-45" dirty="0">
                <a:solidFill>
                  <a:srgbClr val="3F3F3F"/>
                </a:solidFill>
                <a:latin typeface="Arial"/>
                <a:cs typeface="Arial"/>
              </a:rPr>
              <a:t>c</a:t>
            </a:r>
            <a:r>
              <a:rPr sz="1200" spc="97" dirty="0">
                <a:solidFill>
                  <a:srgbClr val="3F3F3F"/>
                </a:solidFill>
                <a:latin typeface="Arial"/>
                <a:cs typeface="Arial"/>
              </a:rPr>
              <a:t>o</a:t>
            </a:r>
            <a:r>
              <a:rPr sz="1200" spc="128" dirty="0">
                <a:solidFill>
                  <a:srgbClr val="3F3F3F"/>
                </a:solidFill>
                <a:latin typeface="Arial"/>
                <a:cs typeface="Arial"/>
              </a:rPr>
              <a:t>m</a:t>
            </a:r>
            <a:r>
              <a:rPr sz="1200" spc="75" dirty="0">
                <a:solidFill>
                  <a:srgbClr val="3F3F3F"/>
                </a:solidFill>
                <a:latin typeface="Arial"/>
                <a:cs typeface="Arial"/>
              </a:rPr>
              <a:t>p</a:t>
            </a:r>
            <a:r>
              <a:rPr sz="1200" spc="19" dirty="0">
                <a:solidFill>
                  <a:srgbClr val="3F3F3F"/>
                </a:solidFill>
                <a:latin typeface="Arial"/>
                <a:cs typeface="Arial"/>
              </a:rPr>
              <a:t>l</a:t>
            </a:r>
            <a:r>
              <a:rPr sz="1200" spc="3" dirty="0">
                <a:solidFill>
                  <a:srgbClr val="3F3F3F"/>
                </a:solidFill>
                <a:latin typeface="Arial"/>
                <a:cs typeface="Arial"/>
              </a:rPr>
              <a:t>e</a:t>
            </a:r>
            <a:r>
              <a:rPr sz="1200" spc="148" dirty="0">
                <a:solidFill>
                  <a:srgbClr val="3F3F3F"/>
                </a:solidFill>
                <a:latin typeface="Arial"/>
                <a:cs typeface="Arial"/>
              </a:rPr>
              <a:t>t</a:t>
            </a:r>
            <a:r>
              <a:rPr sz="1200" spc="3" dirty="0">
                <a:solidFill>
                  <a:srgbClr val="3F3F3F"/>
                </a:solidFill>
                <a:latin typeface="Arial"/>
                <a:cs typeface="Arial"/>
              </a:rPr>
              <a:t>e</a:t>
            </a:r>
            <a:r>
              <a:rPr sz="1200" spc="-25" dirty="0">
                <a:solidFill>
                  <a:srgbClr val="3F3F3F"/>
                </a:solidFill>
                <a:latin typeface="Arial"/>
                <a:cs typeface="Arial"/>
              </a:rPr>
              <a:t>l</a:t>
            </a:r>
            <a:r>
              <a:rPr sz="1200" spc="23" dirty="0">
                <a:solidFill>
                  <a:srgbClr val="3F3F3F"/>
                </a:solidFill>
                <a:latin typeface="Arial"/>
                <a:cs typeface="Arial"/>
              </a:rPr>
              <a:t>y</a:t>
            </a:r>
            <a:r>
              <a:rPr sz="1200" spc="125" dirty="0">
                <a:solidFill>
                  <a:srgbClr val="3F3F3F"/>
                </a:solidFill>
                <a:latin typeface="Arial"/>
                <a:cs typeface="Arial"/>
              </a:rPr>
              <a:t> </a:t>
            </a:r>
            <a:r>
              <a:rPr sz="1200" spc="-45" dirty="0">
                <a:solidFill>
                  <a:srgbClr val="3F3F3F"/>
                </a:solidFill>
                <a:latin typeface="Arial"/>
                <a:cs typeface="Arial"/>
              </a:rPr>
              <a:t>c</a:t>
            </a:r>
            <a:r>
              <a:rPr sz="1200" spc="29" dirty="0">
                <a:solidFill>
                  <a:srgbClr val="3F3F3F"/>
                </a:solidFill>
                <a:latin typeface="Arial"/>
                <a:cs typeface="Arial"/>
              </a:rPr>
              <a:t>u</a:t>
            </a:r>
            <a:r>
              <a:rPr sz="1200" spc="-22" dirty="0">
                <a:solidFill>
                  <a:srgbClr val="3F3F3F"/>
                </a:solidFill>
                <a:latin typeface="Arial"/>
                <a:cs typeface="Arial"/>
              </a:rPr>
              <a:t>s</a:t>
            </a:r>
            <a:r>
              <a:rPr sz="1200" spc="195" dirty="0">
                <a:solidFill>
                  <a:srgbClr val="3F3F3F"/>
                </a:solidFill>
                <a:latin typeface="Arial"/>
                <a:cs typeface="Arial"/>
              </a:rPr>
              <a:t>t</a:t>
            </a:r>
            <a:r>
              <a:rPr sz="1200" spc="75" dirty="0">
                <a:solidFill>
                  <a:srgbClr val="3F3F3F"/>
                </a:solidFill>
                <a:latin typeface="Arial"/>
                <a:cs typeface="Arial"/>
              </a:rPr>
              <a:t>o</a:t>
            </a:r>
            <a:r>
              <a:rPr sz="1200" spc="103" dirty="0">
                <a:solidFill>
                  <a:srgbClr val="3F3F3F"/>
                </a:solidFill>
                <a:latin typeface="Arial"/>
                <a:cs typeface="Arial"/>
              </a:rPr>
              <a:t>m</a:t>
            </a:r>
            <a:r>
              <a:rPr sz="1200" spc="19" dirty="0">
                <a:solidFill>
                  <a:srgbClr val="3F3F3F"/>
                </a:solidFill>
                <a:latin typeface="Arial"/>
                <a:cs typeface="Arial"/>
              </a:rPr>
              <a:t>i</a:t>
            </a:r>
            <a:r>
              <a:rPr sz="1200" spc="0" dirty="0">
                <a:solidFill>
                  <a:srgbClr val="3F3F3F"/>
                </a:solidFill>
                <a:latin typeface="Arial"/>
                <a:cs typeface="Arial"/>
              </a:rPr>
              <a:t>z</a:t>
            </a:r>
            <a:r>
              <a:rPr sz="1200" spc="50" dirty="0">
                <a:solidFill>
                  <a:srgbClr val="3F3F3F"/>
                </a:solidFill>
                <a:latin typeface="Arial"/>
                <a:cs typeface="Arial"/>
              </a:rPr>
              <a:t>e</a:t>
            </a:r>
            <a:r>
              <a:rPr sz="1200" spc="-66" dirty="0">
                <a:solidFill>
                  <a:srgbClr val="3F3F3F"/>
                </a:solidFill>
                <a:latin typeface="Arial"/>
                <a:cs typeface="Arial"/>
              </a:rPr>
              <a:t>d</a:t>
            </a:r>
            <a:r>
              <a:rPr sz="1200" spc="75" dirty="0">
                <a:solidFill>
                  <a:srgbClr val="3F3F3F"/>
                </a:solidFill>
                <a:latin typeface="Arial"/>
                <a:cs typeface="Arial"/>
              </a:rPr>
              <a:t> </a:t>
            </a:r>
            <a:r>
              <a:rPr sz="1200" spc="-70" dirty="0">
                <a:solidFill>
                  <a:srgbClr val="3F3F3F"/>
                </a:solidFill>
                <a:latin typeface="Arial"/>
                <a:cs typeface="Arial"/>
              </a:rPr>
              <a:t>s</a:t>
            </a:r>
            <a:r>
              <a:rPr sz="1200" spc="50" dirty="0">
                <a:solidFill>
                  <a:srgbClr val="3F3F3F"/>
                </a:solidFill>
                <a:latin typeface="Arial"/>
                <a:cs typeface="Arial"/>
              </a:rPr>
              <a:t>e</a:t>
            </a:r>
            <a:r>
              <a:rPr sz="1200" spc="77" dirty="0">
                <a:solidFill>
                  <a:srgbClr val="3F3F3F"/>
                </a:solidFill>
                <a:latin typeface="Arial"/>
                <a:cs typeface="Arial"/>
              </a:rPr>
              <a:t>r</a:t>
            </a:r>
            <a:r>
              <a:rPr sz="1200" spc="96" dirty="0">
                <a:solidFill>
                  <a:srgbClr val="3F3F3F"/>
                </a:solidFill>
                <a:latin typeface="Arial"/>
                <a:cs typeface="Arial"/>
              </a:rPr>
              <a:t>v</a:t>
            </a:r>
            <a:r>
              <a:rPr sz="1200" spc="-2" dirty="0">
                <a:solidFill>
                  <a:srgbClr val="3F3F3F"/>
                </a:solidFill>
                <a:latin typeface="Arial"/>
                <a:cs typeface="Arial"/>
              </a:rPr>
              <a:t>i</a:t>
            </a:r>
            <a:r>
              <a:rPr sz="1200" spc="23" dirty="0">
                <a:solidFill>
                  <a:srgbClr val="3F3F3F"/>
                </a:solidFill>
                <a:latin typeface="Arial"/>
                <a:cs typeface="Arial"/>
              </a:rPr>
              <a:t>c</a:t>
            </a:r>
            <a:r>
              <a:rPr sz="1200" spc="50" dirty="0">
                <a:solidFill>
                  <a:srgbClr val="3F3F3F"/>
                </a:solidFill>
                <a:latin typeface="Arial"/>
                <a:cs typeface="Arial"/>
              </a:rPr>
              <a:t>e</a:t>
            </a:r>
            <a:r>
              <a:rPr sz="1200" spc="-126" dirty="0">
                <a:solidFill>
                  <a:srgbClr val="3F3F3F"/>
                </a:solidFill>
                <a:latin typeface="Arial"/>
                <a:cs typeface="Arial"/>
              </a:rPr>
              <a:t>.</a:t>
            </a:r>
            <a:r>
              <a:rPr sz="1200" spc="59"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55" dirty="0">
                <a:solidFill>
                  <a:srgbClr val="3F3F3F"/>
                </a:solidFill>
                <a:latin typeface="Arial"/>
                <a:cs typeface="Arial"/>
              </a:rPr>
              <a:t> </a:t>
            </a:r>
            <a:r>
              <a:rPr sz="1200" spc="25" dirty="0">
                <a:solidFill>
                  <a:srgbClr val="3F3F3F"/>
                </a:solidFill>
                <a:latin typeface="Arial"/>
                <a:cs typeface="Arial"/>
              </a:rPr>
              <a:t>h</a:t>
            </a:r>
            <a:r>
              <a:rPr sz="1200" spc="29" dirty="0">
                <a:solidFill>
                  <a:srgbClr val="3F3F3F"/>
                </a:solidFill>
                <a:latin typeface="Arial"/>
                <a:cs typeface="Arial"/>
              </a:rPr>
              <a:t>e</a:t>
            </a:r>
            <a:r>
              <a:rPr sz="1200" spc="9" dirty="0">
                <a:solidFill>
                  <a:srgbClr val="3F3F3F"/>
                </a:solidFill>
                <a:latin typeface="Arial"/>
                <a:cs typeface="Arial"/>
              </a:rPr>
              <a:t>l</a:t>
            </a:r>
            <a:r>
              <a:rPr sz="1200" spc="0" dirty="0">
                <a:solidFill>
                  <a:srgbClr val="3F3F3F"/>
                </a:solidFill>
                <a:latin typeface="Arial"/>
                <a:cs typeface="Arial"/>
              </a:rPr>
              <a:t>p</a:t>
            </a:r>
            <a:r>
              <a:rPr sz="1200" spc="144" dirty="0">
                <a:solidFill>
                  <a:srgbClr val="3F3F3F"/>
                </a:solidFill>
                <a:latin typeface="Arial"/>
                <a:cs typeface="Arial"/>
              </a:rPr>
              <a:t> </a:t>
            </a:r>
            <a:r>
              <a:rPr sz="1200" spc="25" dirty="0">
                <a:solidFill>
                  <a:srgbClr val="3F3F3F"/>
                </a:solidFill>
                <a:latin typeface="Arial"/>
                <a:cs typeface="Arial"/>
              </a:rPr>
              <a:t>ou</a:t>
            </a:r>
            <a:r>
              <a:rPr sz="1200" spc="0" dirty="0">
                <a:solidFill>
                  <a:srgbClr val="3F3F3F"/>
                </a:solidFill>
                <a:latin typeface="Arial"/>
                <a:cs typeface="Arial"/>
              </a:rPr>
              <a:t>r</a:t>
            </a:r>
            <a:r>
              <a:rPr sz="1200" spc="137" dirty="0">
                <a:solidFill>
                  <a:srgbClr val="3F3F3F"/>
                </a:solidFill>
                <a:latin typeface="Arial"/>
                <a:cs typeface="Arial"/>
              </a:rPr>
              <a:t> </a:t>
            </a:r>
            <a:r>
              <a:rPr sz="1200" spc="-41" dirty="0">
                <a:solidFill>
                  <a:srgbClr val="3F3F3F"/>
                </a:solidFill>
                <a:latin typeface="Arial"/>
                <a:cs typeface="Arial"/>
              </a:rPr>
              <a:t>c</a:t>
            </a:r>
            <a:r>
              <a:rPr sz="1200" spc="15" dirty="0">
                <a:solidFill>
                  <a:srgbClr val="3F3F3F"/>
                </a:solidFill>
                <a:latin typeface="Arial"/>
                <a:cs typeface="Arial"/>
              </a:rPr>
              <a:t>l</a:t>
            </a:r>
            <a:r>
              <a:rPr sz="1200" spc="19" dirty="0">
                <a:solidFill>
                  <a:srgbClr val="3F3F3F"/>
                </a:solidFill>
                <a:latin typeface="Arial"/>
                <a:cs typeface="Arial"/>
              </a:rPr>
              <a:t>i</a:t>
            </a:r>
            <a:r>
              <a:rPr sz="1200" spc="50" dirty="0">
                <a:solidFill>
                  <a:srgbClr val="3F3F3F"/>
                </a:solidFill>
                <a:latin typeface="Arial"/>
                <a:cs typeface="Arial"/>
              </a:rPr>
              <a:t>e</a:t>
            </a:r>
            <a:r>
              <a:rPr sz="1200" spc="3" dirty="0">
                <a:solidFill>
                  <a:srgbClr val="3F3F3F"/>
                </a:solidFill>
                <a:latin typeface="Arial"/>
                <a:cs typeface="Arial"/>
              </a:rPr>
              <a:t>n</a:t>
            </a:r>
            <a:r>
              <a:rPr sz="1200" spc="171" dirty="0">
                <a:solidFill>
                  <a:srgbClr val="3F3F3F"/>
                </a:solidFill>
                <a:latin typeface="Arial"/>
                <a:cs typeface="Arial"/>
              </a:rPr>
              <a:t>t</a:t>
            </a:r>
            <a:r>
              <a:rPr sz="1200" spc="-113" dirty="0">
                <a:solidFill>
                  <a:srgbClr val="3F3F3F"/>
                </a:solidFill>
                <a:latin typeface="Arial"/>
                <a:cs typeface="Arial"/>
              </a:rPr>
              <a:t>s</a:t>
            </a:r>
            <a:r>
              <a:rPr sz="1200" spc="-63" dirty="0">
                <a:solidFill>
                  <a:srgbClr val="3F3F3F"/>
                </a:solidFill>
                <a:latin typeface="Arial"/>
                <a:cs typeface="Arial"/>
              </a:rPr>
              <a:t> </a:t>
            </a:r>
            <a:endParaRPr sz="1200" dirty="0">
              <a:latin typeface="Arial"/>
              <a:cs typeface="Arial"/>
            </a:endParaRPr>
          </a:p>
          <a:p>
            <a:pPr marL="15748">
              <a:lnSpc>
                <a:spcPts val="1379"/>
              </a:lnSpc>
              <a:spcBef>
                <a:spcPts val="311"/>
              </a:spcBef>
            </a:pPr>
            <a:r>
              <a:rPr sz="1200" spc="-41" dirty="0">
                <a:solidFill>
                  <a:srgbClr val="3F3F3F"/>
                </a:solidFill>
                <a:latin typeface="Arial"/>
                <a:cs typeface="Arial"/>
              </a:rPr>
              <a:t>u</a:t>
            </a:r>
            <a:r>
              <a:rPr sz="1200" spc="75" dirty="0">
                <a:solidFill>
                  <a:srgbClr val="3F3F3F"/>
                </a:solidFill>
                <a:latin typeface="Arial"/>
                <a:cs typeface="Arial"/>
              </a:rPr>
              <a:t>nde</a:t>
            </a:r>
            <a:r>
              <a:rPr sz="1200" spc="77" dirty="0">
                <a:solidFill>
                  <a:srgbClr val="3F3F3F"/>
                </a:solidFill>
                <a:latin typeface="Arial"/>
                <a:cs typeface="Arial"/>
              </a:rPr>
              <a:t>r</a:t>
            </a:r>
            <a:r>
              <a:rPr sz="1200" spc="-45" dirty="0">
                <a:solidFill>
                  <a:srgbClr val="3F3F3F"/>
                </a:solidFill>
                <a:latin typeface="Arial"/>
                <a:cs typeface="Arial"/>
              </a:rPr>
              <a:t>s</a:t>
            </a:r>
            <a:r>
              <a:rPr sz="1200" spc="195" dirty="0">
                <a:solidFill>
                  <a:srgbClr val="3F3F3F"/>
                </a:solidFill>
                <a:latin typeface="Arial"/>
                <a:cs typeface="Arial"/>
              </a:rPr>
              <a:t>t</a:t>
            </a:r>
            <a:r>
              <a:rPr sz="1200" spc="-16" dirty="0">
                <a:solidFill>
                  <a:srgbClr val="3F3F3F"/>
                </a:solidFill>
                <a:latin typeface="Arial"/>
                <a:cs typeface="Arial"/>
              </a:rPr>
              <a:t>a</a:t>
            </a:r>
            <a:r>
              <a:rPr sz="1200" spc="50" dirty="0">
                <a:solidFill>
                  <a:srgbClr val="3F3F3F"/>
                </a:solidFill>
                <a:latin typeface="Arial"/>
                <a:cs typeface="Arial"/>
              </a:rPr>
              <a:t>n</a:t>
            </a:r>
            <a:r>
              <a:rPr sz="1200" spc="-20" dirty="0">
                <a:solidFill>
                  <a:srgbClr val="3F3F3F"/>
                </a:solidFill>
                <a:latin typeface="Arial"/>
                <a:cs typeface="Arial"/>
              </a:rPr>
              <a:t>d</a:t>
            </a:r>
            <a:r>
              <a:rPr sz="1200" spc="50"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20" dirty="0">
                <a:solidFill>
                  <a:srgbClr val="3F3F3F"/>
                </a:solidFill>
                <a:latin typeface="Arial"/>
                <a:cs typeface="Arial"/>
              </a:rPr>
              <a:t>e</a:t>
            </a:r>
            <a:r>
              <a:rPr sz="1200" spc="125" dirty="0">
                <a:solidFill>
                  <a:srgbClr val="3F3F3F"/>
                </a:solidFill>
                <a:latin typeface="Arial"/>
                <a:cs typeface="Arial"/>
              </a:rPr>
              <a:t> </a:t>
            </a:r>
            <a:r>
              <a:rPr sz="1200" spc="2" dirty="0">
                <a:solidFill>
                  <a:srgbClr val="3F3F3F"/>
                </a:solidFill>
                <a:latin typeface="Arial"/>
                <a:cs typeface="Arial"/>
              </a:rPr>
              <a:t>r</a:t>
            </a:r>
            <a:r>
              <a:rPr sz="1200" spc="1" dirty="0">
                <a:solidFill>
                  <a:srgbClr val="3F3F3F"/>
                </a:solidFill>
                <a:latin typeface="Arial"/>
                <a:cs typeface="Arial"/>
              </a:rPr>
              <a:t>i</a:t>
            </a:r>
            <a:r>
              <a:rPr sz="1200" spc="6" dirty="0">
                <a:solidFill>
                  <a:srgbClr val="3F3F3F"/>
                </a:solidFill>
                <a:latin typeface="Arial"/>
                <a:cs typeface="Arial"/>
              </a:rPr>
              <a:t>sk</a:t>
            </a:r>
            <a:r>
              <a:rPr sz="1200" spc="-17" dirty="0">
                <a:solidFill>
                  <a:srgbClr val="3F3F3F"/>
                </a:solidFill>
                <a:latin typeface="Arial"/>
                <a:cs typeface="Arial"/>
              </a:rPr>
              <a:t>s</a:t>
            </a:r>
            <a:r>
              <a:rPr sz="1200" spc="82" dirty="0">
                <a:solidFill>
                  <a:srgbClr val="3F3F3F"/>
                </a:solidFill>
                <a:latin typeface="Arial"/>
                <a:cs typeface="Arial"/>
              </a:rPr>
              <a:t> </a:t>
            </a:r>
            <a:r>
              <a:rPr sz="1200" spc="-66" dirty="0">
                <a:solidFill>
                  <a:srgbClr val="3F3F3F"/>
                </a:solidFill>
                <a:latin typeface="Arial"/>
                <a:cs typeface="Arial"/>
              </a:rPr>
              <a:t>a</a:t>
            </a:r>
            <a:r>
              <a:rPr sz="1200" spc="-22" dirty="0">
                <a:solidFill>
                  <a:srgbClr val="3F3F3F"/>
                </a:solidFill>
                <a:latin typeface="Arial"/>
                <a:cs typeface="Arial"/>
              </a:rPr>
              <a:t>s</a:t>
            </a:r>
            <a:r>
              <a:rPr sz="1200" spc="0" dirty="0">
                <a:solidFill>
                  <a:srgbClr val="3F3F3F"/>
                </a:solidFill>
                <a:latin typeface="Arial"/>
                <a:cs typeface="Arial"/>
              </a:rPr>
              <a:t>s</a:t>
            </a:r>
            <a:r>
              <a:rPr sz="1200" spc="97" dirty="0">
                <a:solidFill>
                  <a:srgbClr val="3F3F3F"/>
                </a:solidFill>
                <a:latin typeface="Arial"/>
                <a:cs typeface="Arial"/>
              </a:rPr>
              <a:t>o</a:t>
            </a:r>
            <a:r>
              <a:rPr sz="1200" spc="5" dirty="0">
                <a:solidFill>
                  <a:srgbClr val="3F3F3F"/>
                </a:solidFill>
                <a:latin typeface="Arial"/>
                <a:cs typeface="Arial"/>
              </a:rPr>
              <a:t>c</a:t>
            </a:r>
            <a:r>
              <a:rPr sz="1200" spc="36" dirty="0">
                <a:solidFill>
                  <a:srgbClr val="3F3F3F"/>
                </a:solidFill>
                <a:latin typeface="Arial"/>
                <a:cs typeface="Arial"/>
              </a:rPr>
              <a:t>i</a:t>
            </a:r>
            <a:r>
              <a:rPr sz="1200" spc="-41" dirty="0">
                <a:solidFill>
                  <a:srgbClr val="3F3F3F"/>
                </a:solidFill>
                <a:latin typeface="Arial"/>
                <a:cs typeface="Arial"/>
              </a:rPr>
              <a:t>a</a:t>
            </a:r>
            <a:r>
              <a:rPr sz="1200" spc="195" dirty="0">
                <a:solidFill>
                  <a:srgbClr val="3F3F3F"/>
                </a:solidFill>
                <a:latin typeface="Arial"/>
                <a:cs typeface="Arial"/>
              </a:rPr>
              <a:t>t</a:t>
            </a:r>
            <a:r>
              <a:rPr sz="1200" spc="3" dirty="0">
                <a:solidFill>
                  <a:srgbClr val="3F3F3F"/>
                </a:solidFill>
                <a:latin typeface="Arial"/>
                <a:cs typeface="Arial"/>
              </a:rPr>
              <a:t>e</a:t>
            </a:r>
            <a:r>
              <a:rPr sz="1200" spc="-66" dirty="0">
                <a:solidFill>
                  <a:srgbClr val="3F3F3F"/>
                </a:solidFill>
                <a:latin typeface="Arial"/>
                <a:cs typeface="Arial"/>
              </a:rPr>
              <a:t>d</a:t>
            </a:r>
            <a:r>
              <a:rPr sz="1200" spc="75" dirty="0">
                <a:solidFill>
                  <a:srgbClr val="3F3F3F"/>
                </a:solidFill>
                <a:latin typeface="Arial"/>
                <a:cs typeface="Arial"/>
              </a:rPr>
              <a:t> </a:t>
            </a:r>
            <a:r>
              <a:rPr sz="1200" spc="142" dirty="0">
                <a:solidFill>
                  <a:srgbClr val="3F3F3F"/>
                </a:solidFill>
                <a:latin typeface="Arial"/>
                <a:cs typeface="Arial"/>
              </a:rPr>
              <a:t>w</a:t>
            </a:r>
            <a:r>
              <a:rPr sz="1200" spc="-4" dirty="0">
                <a:solidFill>
                  <a:srgbClr val="3F3F3F"/>
                </a:solidFill>
                <a:latin typeface="Arial"/>
                <a:cs typeface="Arial"/>
              </a:rPr>
              <a:t>i</a:t>
            </a:r>
            <a:r>
              <a:rPr sz="1200" spc="171" dirty="0">
                <a:solidFill>
                  <a:srgbClr val="3F3F3F"/>
                </a:solidFill>
                <a:latin typeface="Arial"/>
                <a:cs typeface="Arial"/>
              </a:rPr>
              <a:t>t</a:t>
            </a:r>
            <a:r>
              <a:rPr sz="1200" spc="-66" dirty="0">
                <a:solidFill>
                  <a:srgbClr val="3F3F3F"/>
                </a:solidFill>
                <a:latin typeface="Arial"/>
                <a:cs typeface="Arial"/>
              </a:rPr>
              <a:t>h</a:t>
            </a:r>
            <a:r>
              <a:rPr sz="1200" spc="50" dirty="0">
                <a:solidFill>
                  <a:srgbClr val="3F3F3F"/>
                </a:solidFill>
                <a:latin typeface="Arial"/>
                <a:cs typeface="Arial"/>
              </a:rPr>
              <a:t> </a:t>
            </a:r>
            <a:r>
              <a:rPr sz="1200" spc="120" dirty="0">
                <a:solidFill>
                  <a:srgbClr val="3F3F3F"/>
                </a:solidFill>
                <a:latin typeface="Arial"/>
                <a:cs typeface="Arial"/>
              </a:rPr>
              <a:t>t</a:t>
            </a:r>
            <a:r>
              <a:rPr sz="1200" spc="3" dirty="0">
                <a:solidFill>
                  <a:srgbClr val="3F3F3F"/>
                </a:solidFill>
                <a:latin typeface="Arial"/>
                <a:cs typeface="Arial"/>
              </a:rPr>
              <a:t>h</a:t>
            </a:r>
            <a:r>
              <a:rPr sz="1200" spc="0" dirty="0">
                <a:solidFill>
                  <a:srgbClr val="3F3F3F"/>
                </a:solidFill>
                <a:latin typeface="Arial"/>
                <a:cs typeface="Arial"/>
              </a:rPr>
              <a:t>e</a:t>
            </a:r>
            <a:r>
              <a:rPr sz="1200" spc="129" dirty="0">
                <a:solidFill>
                  <a:srgbClr val="3F3F3F"/>
                </a:solidFill>
                <a:latin typeface="Arial"/>
                <a:cs typeface="Arial"/>
              </a:rPr>
              <a:t> </a:t>
            </a:r>
            <a:r>
              <a:rPr sz="1200" spc="9" dirty="0">
                <a:solidFill>
                  <a:srgbClr val="3F3F3F"/>
                </a:solidFill>
                <a:latin typeface="Arial"/>
                <a:cs typeface="Arial"/>
              </a:rPr>
              <a:t>m</a:t>
            </a:r>
            <a:r>
              <a:rPr sz="1200" spc="29" dirty="0">
                <a:solidFill>
                  <a:srgbClr val="3F3F3F"/>
                </a:solidFill>
                <a:latin typeface="Arial"/>
                <a:cs typeface="Arial"/>
              </a:rPr>
              <a:t>a</a:t>
            </a:r>
            <a:r>
              <a:rPr sz="1200" spc="126" dirty="0">
                <a:solidFill>
                  <a:srgbClr val="3F3F3F"/>
                </a:solidFill>
                <a:latin typeface="Arial"/>
                <a:cs typeface="Arial"/>
              </a:rPr>
              <a:t>r</a:t>
            </a:r>
            <a:r>
              <a:rPr sz="1200" spc="25" dirty="0">
                <a:solidFill>
                  <a:srgbClr val="3F3F3F"/>
                </a:solidFill>
                <a:latin typeface="Arial"/>
                <a:cs typeface="Arial"/>
              </a:rPr>
              <a:t>k</a:t>
            </a:r>
            <a:r>
              <a:rPr sz="1200" spc="-41" dirty="0">
                <a:solidFill>
                  <a:srgbClr val="3F3F3F"/>
                </a:solidFill>
                <a:latin typeface="Arial"/>
                <a:cs typeface="Arial"/>
              </a:rPr>
              <a:t>e</a:t>
            </a:r>
            <a:r>
              <a:rPr sz="1200" spc="105" dirty="0">
                <a:solidFill>
                  <a:srgbClr val="3F3F3F"/>
                </a:solidFill>
                <a:latin typeface="Arial"/>
                <a:cs typeface="Arial"/>
              </a:rPr>
              <a:t>t</a:t>
            </a:r>
            <a:r>
              <a:rPr sz="1200" spc="19" dirty="0">
                <a:solidFill>
                  <a:srgbClr val="3F3F3F"/>
                </a:solidFill>
                <a:latin typeface="Arial"/>
                <a:cs typeface="Arial"/>
              </a:rPr>
              <a:t> </a:t>
            </a:r>
            <a:r>
              <a:rPr sz="1200" spc="120" dirty="0">
                <a:solidFill>
                  <a:srgbClr val="3F3F3F"/>
                </a:solidFill>
                <a:latin typeface="Arial"/>
                <a:cs typeface="Arial"/>
              </a:rPr>
              <a:t>t</a:t>
            </a:r>
            <a:r>
              <a:rPr sz="1200" spc="3" dirty="0">
                <a:solidFill>
                  <a:srgbClr val="3F3F3F"/>
                </a:solidFill>
                <a:latin typeface="Arial"/>
                <a:cs typeface="Arial"/>
              </a:rPr>
              <a:t>h</a:t>
            </a:r>
            <a:r>
              <a:rPr sz="1200" spc="50" dirty="0">
                <a:solidFill>
                  <a:srgbClr val="3F3F3F"/>
                </a:solidFill>
                <a:latin typeface="Arial"/>
                <a:cs typeface="Arial"/>
              </a:rPr>
              <a:t>e</a:t>
            </a:r>
            <a:r>
              <a:rPr sz="1200" spc="0" dirty="0">
                <a:solidFill>
                  <a:srgbClr val="3F3F3F"/>
                </a:solidFill>
                <a:latin typeface="Arial"/>
                <a:cs typeface="Arial"/>
              </a:rPr>
              <a:t>y</a:t>
            </a:r>
            <a:r>
              <a:rPr sz="1200" spc="100" dirty="0">
                <a:solidFill>
                  <a:srgbClr val="3F3F3F"/>
                </a:solidFill>
                <a:latin typeface="Arial"/>
                <a:cs typeface="Arial"/>
              </a:rPr>
              <a:t> </a:t>
            </a:r>
            <a:r>
              <a:rPr sz="1200" spc="25" dirty="0">
                <a:solidFill>
                  <a:srgbClr val="3F3F3F"/>
                </a:solidFill>
                <a:latin typeface="Arial"/>
                <a:cs typeface="Arial"/>
              </a:rPr>
              <a:t>a</a:t>
            </a:r>
            <a:r>
              <a:rPr sz="1200" spc="14" dirty="0">
                <a:solidFill>
                  <a:srgbClr val="3F3F3F"/>
                </a:solidFill>
                <a:latin typeface="Arial"/>
                <a:cs typeface="Arial"/>
              </a:rPr>
              <a:t>r</a:t>
            </a:r>
            <a:r>
              <a:rPr sz="1200" spc="0" dirty="0">
                <a:solidFill>
                  <a:srgbClr val="3F3F3F"/>
                </a:solidFill>
                <a:latin typeface="Arial"/>
                <a:cs typeface="Arial"/>
              </a:rPr>
              <a:t>e</a:t>
            </a:r>
            <a:r>
              <a:rPr sz="1200" spc="124" dirty="0">
                <a:solidFill>
                  <a:srgbClr val="3F3F3F"/>
                </a:solidFill>
                <a:latin typeface="Arial"/>
                <a:cs typeface="Arial"/>
              </a:rPr>
              <a:t> </a:t>
            </a:r>
            <a:r>
              <a:rPr sz="1200" spc="-15" dirty="0">
                <a:solidFill>
                  <a:srgbClr val="3F3F3F"/>
                </a:solidFill>
                <a:latin typeface="Arial"/>
                <a:cs typeface="Arial"/>
              </a:rPr>
              <a:t>m</a:t>
            </a:r>
            <a:r>
              <a:rPr sz="1200" spc="29" dirty="0">
                <a:solidFill>
                  <a:srgbClr val="3F3F3F"/>
                </a:solidFill>
                <a:latin typeface="Arial"/>
                <a:cs typeface="Arial"/>
              </a:rPr>
              <a:t>a</a:t>
            </a:r>
            <a:r>
              <a:rPr sz="1200" spc="75" dirty="0">
                <a:solidFill>
                  <a:srgbClr val="3F3F3F"/>
                </a:solidFill>
                <a:latin typeface="Arial"/>
                <a:cs typeface="Arial"/>
              </a:rPr>
              <a:t>n</a:t>
            </a:r>
            <a:r>
              <a:rPr sz="1200" spc="50" dirty="0">
                <a:solidFill>
                  <a:srgbClr val="3F3F3F"/>
                </a:solidFill>
                <a:latin typeface="Arial"/>
                <a:cs typeface="Arial"/>
              </a:rPr>
              <a:t>u</a:t>
            </a:r>
            <a:r>
              <a:rPr sz="1200" spc="35" dirty="0">
                <a:solidFill>
                  <a:srgbClr val="3F3F3F"/>
                </a:solidFill>
                <a:latin typeface="Arial"/>
                <a:cs typeface="Arial"/>
              </a:rPr>
              <a:t>f</a:t>
            </a:r>
            <a:r>
              <a:rPr sz="1200" spc="112" dirty="0">
                <a:solidFill>
                  <a:srgbClr val="3F3F3F"/>
                </a:solidFill>
                <a:latin typeface="Arial"/>
                <a:cs typeface="Arial"/>
              </a:rPr>
              <a:t>a</a:t>
            </a:r>
            <a:r>
              <a:rPr sz="1200" spc="0" dirty="0">
                <a:solidFill>
                  <a:srgbClr val="3F3F3F"/>
                </a:solidFill>
                <a:latin typeface="Arial"/>
                <a:cs typeface="Arial"/>
              </a:rPr>
              <a:t>c</a:t>
            </a:r>
            <a:r>
              <a:rPr sz="1200" spc="171" dirty="0">
                <a:solidFill>
                  <a:srgbClr val="3F3F3F"/>
                </a:solidFill>
                <a:latin typeface="Arial"/>
                <a:cs typeface="Arial"/>
              </a:rPr>
              <a:t>t</a:t>
            </a:r>
            <a:r>
              <a:rPr sz="1200" spc="29" dirty="0">
                <a:solidFill>
                  <a:srgbClr val="3F3F3F"/>
                </a:solidFill>
                <a:latin typeface="Arial"/>
                <a:cs typeface="Arial"/>
              </a:rPr>
              <a:t>u</a:t>
            </a:r>
            <a:r>
              <a:rPr sz="1200" spc="150" dirty="0">
                <a:solidFill>
                  <a:srgbClr val="3F3F3F"/>
                </a:solidFill>
                <a:latin typeface="Arial"/>
                <a:cs typeface="Arial"/>
              </a:rPr>
              <a:t>r</a:t>
            </a:r>
            <a:r>
              <a:rPr sz="1200" spc="43" dirty="0">
                <a:solidFill>
                  <a:srgbClr val="3F3F3F"/>
                </a:solidFill>
                <a:latin typeface="Arial"/>
                <a:cs typeface="Arial"/>
              </a:rPr>
              <a:t>i</a:t>
            </a:r>
            <a:r>
              <a:rPr sz="1200" spc="29" dirty="0">
                <a:solidFill>
                  <a:srgbClr val="3F3F3F"/>
                </a:solidFill>
                <a:latin typeface="Arial"/>
                <a:cs typeface="Arial"/>
              </a:rPr>
              <a:t>n</a:t>
            </a:r>
            <a:r>
              <a:rPr sz="1200" spc="-20" dirty="0">
                <a:solidFill>
                  <a:srgbClr val="3F3F3F"/>
                </a:solidFill>
                <a:latin typeface="Arial"/>
                <a:cs typeface="Arial"/>
              </a:rPr>
              <a:t>g</a:t>
            </a:r>
            <a:r>
              <a:rPr sz="1200" spc="-19" dirty="0">
                <a:solidFill>
                  <a:srgbClr val="3F3F3F"/>
                </a:solidFill>
                <a:latin typeface="Arial"/>
                <a:cs typeface="Arial"/>
              </a:rPr>
              <a:t> </a:t>
            </a:r>
            <a:r>
              <a:rPr sz="1200" spc="0" dirty="0">
                <a:solidFill>
                  <a:srgbClr val="3F3F3F"/>
                </a:solidFill>
                <a:latin typeface="Arial"/>
                <a:cs typeface="Arial"/>
              </a:rPr>
              <a:t>f</a:t>
            </a:r>
            <a:r>
              <a:rPr sz="1200" spc="34" dirty="0">
                <a:solidFill>
                  <a:srgbClr val="3F3F3F"/>
                </a:solidFill>
                <a:latin typeface="Arial"/>
                <a:cs typeface="Arial"/>
              </a:rPr>
              <a:t>r</a:t>
            </a:r>
            <a:r>
              <a:rPr sz="1200" spc="25" dirty="0">
                <a:solidFill>
                  <a:srgbClr val="3F3F3F"/>
                </a:solidFill>
                <a:latin typeface="Arial"/>
                <a:cs typeface="Arial"/>
              </a:rPr>
              <a:t>o</a:t>
            </a:r>
            <a:r>
              <a:rPr sz="1200" spc="0" dirty="0">
                <a:solidFill>
                  <a:srgbClr val="3F3F3F"/>
                </a:solidFill>
                <a:latin typeface="Arial"/>
                <a:cs typeface="Arial"/>
              </a:rPr>
              <a:t>m</a:t>
            </a:r>
            <a:r>
              <a:rPr sz="1200" spc="326" dirty="0">
                <a:solidFill>
                  <a:srgbClr val="3F3F3F"/>
                </a:solidFill>
                <a:latin typeface="Arial"/>
                <a:cs typeface="Arial"/>
              </a:rPr>
              <a:t> </a:t>
            </a:r>
            <a:r>
              <a:rPr sz="1200" spc="19" dirty="0">
                <a:solidFill>
                  <a:srgbClr val="3F3F3F"/>
                </a:solidFill>
                <a:latin typeface="Arial"/>
                <a:cs typeface="Arial"/>
              </a:rPr>
              <a:t>a</a:t>
            </a:r>
            <a:r>
              <a:rPr sz="1200" spc="25" dirty="0">
                <a:solidFill>
                  <a:srgbClr val="3F3F3F"/>
                </a:solidFill>
                <a:latin typeface="Arial"/>
                <a:cs typeface="Arial"/>
              </a:rPr>
              <a:t>n</a:t>
            </a:r>
            <a:r>
              <a:rPr sz="1200" spc="0" dirty="0">
                <a:solidFill>
                  <a:srgbClr val="3F3F3F"/>
                </a:solidFill>
                <a:latin typeface="Arial"/>
                <a:cs typeface="Arial"/>
              </a:rPr>
              <a:t>d</a:t>
            </a:r>
            <a:r>
              <a:rPr sz="1200" spc="-4" dirty="0">
                <a:solidFill>
                  <a:srgbClr val="3F3F3F"/>
                </a:solidFill>
                <a:latin typeface="Arial"/>
                <a:cs typeface="Arial"/>
              </a:rPr>
              <a:t> </a:t>
            </a:r>
            <a:r>
              <a:rPr sz="1200" spc="120" dirty="0">
                <a:solidFill>
                  <a:srgbClr val="3F3F3F"/>
                </a:solidFill>
                <a:latin typeface="Arial"/>
                <a:cs typeface="Arial"/>
              </a:rPr>
              <a:t>w</a:t>
            </a:r>
            <a:r>
              <a:rPr sz="1200" spc="87" dirty="0">
                <a:solidFill>
                  <a:srgbClr val="3F3F3F"/>
                </a:solidFill>
                <a:latin typeface="Arial"/>
                <a:cs typeface="Arial"/>
              </a:rPr>
              <a:t>o</a:t>
            </a:r>
            <a:r>
              <a:rPr sz="1200" spc="56" dirty="0">
                <a:solidFill>
                  <a:srgbClr val="3F3F3F"/>
                </a:solidFill>
                <a:latin typeface="Arial"/>
                <a:cs typeface="Arial"/>
              </a:rPr>
              <a:t>r</a:t>
            </a:r>
            <a:r>
              <a:rPr sz="1200" spc="53" dirty="0">
                <a:solidFill>
                  <a:srgbClr val="3F3F3F"/>
                </a:solidFill>
                <a:latin typeface="Arial"/>
                <a:cs typeface="Arial"/>
              </a:rPr>
              <a:t>k</a:t>
            </a:r>
            <a:r>
              <a:rPr sz="1200" spc="29" dirty="0">
                <a:solidFill>
                  <a:srgbClr val="3F3F3F"/>
                </a:solidFill>
                <a:latin typeface="Arial"/>
                <a:cs typeface="Arial"/>
              </a:rPr>
              <a:t> </a:t>
            </a:r>
            <a:r>
              <a:rPr sz="1200" spc="14" dirty="0">
                <a:solidFill>
                  <a:srgbClr val="3F3F3F"/>
                </a:solidFill>
                <a:latin typeface="Arial"/>
                <a:cs typeface="Arial"/>
              </a:rPr>
              <a:t>t</a:t>
            </a:r>
            <a:r>
              <a:rPr sz="1200" spc="0" dirty="0">
                <a:solidFill>
                  <a:srgbClr val="3F3F3F"/>
                </a:solidFill>
                <a:latin typeface="Arial"/>
                <a:cs typeface="Arial"/>
              </a:rPr>
              <a:t>o</a:t>
            </a:r>
            <a:r>
              <a:rPr sz="1200" spc="162" dirty="0">
                <a:solidFill>
                  <a:srgbClr val="3F3F3F"/>
                </a:solidFill>
                <a:latin typeface="Arial"/>
                <a:cs typeface="Arial"/>
              </a:rPr>
              <a:t> </a:t>
            </a:r>
            <a:r>
              <a:rPr sz="1200" spc="9" dirty="0">
                <a:solidFill>
                  <a:srgbClr val="3F3F3F"/>
                </a:solidFill>
                <a:latin typeface="Arial"/>
                <a:cs typeface="Arial"/>
              </a:rPr>
              <a:t>m</a:t>
            </a:r>
            <a:r>
              <a:rPr sz="1200" spc="19" dirty="0">
                <a:solidFill>
                  <a:srgbClr val="3F3F3F"/>
                </a:solidFill>
                <a:latin typeface="Arial"/>
                <a:cs typeface="Arial"/>
              </a:rPr>
              <a:t>i</a:t>
            </a:r>
            <a:r>
              <a:rPr sz="1200" spc="171" dirty="0">
                <a:solidFill>
                  <a:srgbClr val="3F3F3F"/>
                </a:solidFill>
                <a:latin typeface="Arial"/>
                <a:cs typeface="Arial"/>
              </a:rPr>
              <a:t>t</a:t>
            </a:r>
            <a:r>
              <a:rPr sz="1200" spc="-25" dirty="0">
                <a:solidFill>
                  <a:srgbClr val="3F3F3F"/>
                </a:solidFill>
                <a:latin typeface="Arial"/>
                <a:cs typeface="Arial"/>
              </a:rPr>
              <a:t>i</a:t>
            </a:r>
            <a:r>
              <a:rPr sz="1200" spc="29" dirty="0">
                <a:solidFill>
                  <a:srgbClr val="3F3F3F"/>
                </a:solidFill>
                <a:latin typeface="Arial"/>
                <a:cs typeface="Arial"/>
              </a:rPr>
              <a:t>g</a:t>
            </a:r>
            <a:r>
              <a:rPr sz="1200" spc="-41" dirty="0">
                <a:solidFill>
                  <a:srgbClr val="3F3F3F"/>
                </a:solidFill>
                <a:latin typeface="Arial"/>
                <a:cs typeface="Arial"/>
              </a:rPr>
              <a:t>a</a:t>
            </a:r>
            <a:r>
              <a:rPr sz="1200" spc="195" dirty="0">
                <a:solidFill>
                  <a:srgbClr val="3F3F3F"/>
                </a:solidFill>
                <a:latin typeface="Arial"/>
                <a:cs typeface="Arial"/>
              </a:rPr>
              <a:t>t</a:t>
            </a:r>
            <a:r>
              <a:rPr sz="1200" spc="-66" dirty="0">
                <a:solidFill>
                  <a:srgbClr val="3F3F3F"/>
                </a:solidFill>
                <a:latin typeface="Arial"/>
                <a:cs typeface="Arial"/>
              </a:rPr>
              <a:t>e</a:t>
            </a:r>
            <a:r>
              <a:rPr sz="1200" spc="125" dirty="0">
                <a:solidFill>
                  <a:srgbClr val="3F3F3F"/>
                </a:solidFill>
                <a:latin typeface="Arial"/>
                <a:cs typeface="Arial"/>
              </a:rPr>
              <a:t> </a:t>
            </a:r>
            <a:r>
              <a:rPr sz="1200" spc="120" dirty="0">
                <a:solidFill>
                  <a:srgbClr val="3F3F3F"/>
                </a:solidFill>
                <a:latin typeface="Arial"/>
                <a:cs typeface="Arial"/>
              </a:rPr>
              <a:t>t</a:t>
            </a:r>
            <a:r>
              <a:rPr sz="1200" spc="3" dirty="0">
                <a:solidFill>
                  <a:srgbClr val="3F3F3F"/>
                </a:solidFill>
                <a:latin typeface="Arial"/>
                <a:cs typeface="Arial"/>
              </a:rPr>
              <a:t>h</a:t>
            </a:r>
            <a:r>
              <a:rPr sz="1200" spc="50" dirty="0">
                <a:solidFill>
                  <a:srgbClr val="3F3F3F"/>
                </a:solidFill>
                <a:latin typeface="Arial"/>
                <a:cs typeface="Arial"/>
              </a:rPr>
              <a:t>e</a:t>
            </a:r>
            <a:r>
              <a:rPr sz="1200" spc="-22" dirty="0">
                <a:solidFill>
                  <a:srgbClr val="3F3F3F"/>
                </a:solidFill>
                <a:latin typeface="Arial"/>
                <a:cs typeface="Arial"/>
              </a:rPr>
              <a:t>s</a:t>
            </a:r>
            <a:r>
              <a:rPr sz="1200" spc="-20" dirty="0">
                <a:solidFill>
                  <a:srgbClr val="3F3F3F"/>
                </a:solidFill>
                <a:latin typeface="Arial"/>
                <a:cs typeface="Arial"/>
              </a:rPr>
              <a:t>e</a:t>
            </a:r>
            <a:r>
              <a:rPr sz="1200" spc="0" dirty="0">
                <a:solidFill>
                  <a:srgbClr val="3F3F3F"/>
                </a:solidFill>
                <a:latin typeface="Arial"/>
                <a:cs typeface="Arial"/>
              </a:rPr>
              <a:t> </a:t>
            </a:r>
            <a:r>
              <a:rPr sz="1200" spc="-134" dirty="0">
                <a:solidFill>
                  <a:srgbClr val="3F3F3F"/>
                </a:solidFill>
                <a:latin typeface="Arial"/>
                <a:cs typeface="Arial"/>
              </a:rPr>
              <a:t> </a:t>
            </a:r>
            <a:r>
              <a:rPr sz="1200" spc="29" dirty="0">
                <a:solidFill>
                  <a:srgbClr val="3F3F3F"/>
                </a:solidFill>
                <a:latin typeface="Arial"/>
                <a:cs typeface="Arial"/>
              </a:rPr>
              <a:t>r</a:t>
            </a:r>
            <a:r>
              <a:rPr sz="1200" spc="-4" dirty="0">
                <a:solidFill>
                  <a:srgbClr val="3F3F3F"/>
                </a:solidFill>
                <a:latin typeface="Arial"/>
                <a:cs typeface="Arial"/>
              </a:rPr>
              <a:t>i</a:t>
            </a:r>
            <a:r>
              <a:rPr sz="1200" spc="25" dirty="0">
                <a:solidFill>
                  <a:srgbClr val="3F3F3F"/>
                </a:solidFill>
                <a:latin typeface="Arial"/>
                <a:cs typeface="Arial"/>
              </a:rPr>
              <a:t>s</a:t>
            </a:r>
            <a:r>
              <a:rPr sz="1200" spc="72" dirty="0">
                <a:solidFill>
                  <a:srgbClr val="3F3F3F"/>
                </a:solidFill>
                <a:latin typeface="Arial"/>
                <a:cs typeface="Arial"/>
              </a:rPr>
              <a:t>k</a:t>
            </a:r>
            <a:r>
              <a:rPr sz="1200" spc="0" dirty="0">
                <a:solidFill>
                  <a:srgbClr val="3F3F3F"/>
                </a:solidFill>
                <a:latin typeface="Arial"/>
                <a:cs typeface="Arial"/>
              </a:rPr>
              <a:t>s</a:t>
            </a:r>
            <a:r>
              <a:rPr sz="1200" spc="-103" dirty="0">
                <a:solidFill>
                  <a:srgbClr val="3F3F3F"/>
                </a:solidFill>
                <a:latin typeface="Arial"/>
                <a:cs typeface="Arial"/>
              </a:rPr>
              <a:t>.</a:t>
            </a:r>
            <a:r>
              <a:rPr sz="1200" spc="0" dirty="0">
                <a:solidFill>
                  <a:srgbClr val="3F3F3F"/>
                </a:solidFill>
                <a:latin typeface="Arial"/>
                <a:cs typeface="Arial"/>
              </a:rPr>
              <a:t>  </a:t>
            </a:r>
            <a:r>
              <a:rPr sz="1200" spc="19" dirty="0">
                <a:solidFill>
                  <a:srgbClr val="3F3F3F"/>
                </a:solidFill>
                <a:latin typeface="Arial"/>
                <a:cs typeface="Arial"/>
              </a:rPr>
              <a:t> </a:t>
            </a:r>
            <a:r>
              <a:rPr sz="1200" spc="-179" dirty="0">
                <a:solidFill>
                  <a:srgbClr val="3F3F3F"/>
                </a:solidFill>
                <a:latin typeface="Arial"/>
                <a:cs typeface="Arial"/>
              </a:rPr>
              <a:t>F</a:t>
            </a:r>
            <a:r>
              <a:rPr sz="1200" spc="101" dirty="0">
                <a:solidFill>
                  <a:srgbClr val="3F3F3F"/>
                </a:solidFill>
                <a:latin typeface="Arial"/>
                <a:cs typeface="Arial"/>
              </a:rPr>
              <a:t>r</a:t>
            </a:r>
            <a:r>
              <a:rPr sz="1200" spc="97" dirty="0">
                <a:solidFill>
                  <a:srgbClr val="3F3F3F"/>
                </a:solidFill>
                <a:latin typeface="Arial"/>
                <a:cs typeface="Arial"/>
              </a:rPr>
              <a:t>o</a:t>
            </a:r>
            <a:r>
              <a:rPr sz="1200" spc="-9" dirty="0">
                <a:solidFill>
                  <a:srgbClr val="3F3F3F"/>
                </a:solidFill>
                <a:latin typeface="Arial"/>
                <a:cs typeface="Arial"/>
              </a:rPr>
              <a:t>m</a:t>
            </a:r>
            <a:r>
              <a:rPr sz="1200" spc="-3" dirty="0">
                <a:solidFill>
                  <a:srgbClr val="3F3F3F"/>
                </a:solidFill>
                <a:latin typeface="Arial"/>
                <a:cs typeface="Arial"/>
              </a:rPr>
              <a:t> </a:t>
            </a:r>
            <a:endParaRPr sz="1200" dirty="0">
              <a:latin typeface="Arial"/>
              <a:cs typeface="Arial"/>
            </a:endParaRPr>
          </a:p>
          <a:p>
            <a:pPr marL="15748">
              <a:lnSpc>
                <a:spcPts val="1379"/>
              </a:lnSpc>
              <a:spcBef>
                <a:spcPts val="311"/>
              </a:spcBef>
            </a:pPr>
            <a:r>
              <a:rPr sz="1200" spc="35" dirty="0">
                <a:solidFill>
                  <a:srgbClr val="3F3F3F"/>
                </a:solidFill>
                <a:latin typeface="Arial"/>
                <a:cs typeface="Arial"/>
              </a:rPr>
              <a:t>creating secure back up supply chains to eliminate  lead-time failures, we work with our clients to eliminate  the risks that</a:t>
            </a:r>
            <a:endParaRPr sz="1200" dirty="0">
              <a:latin typeface="Arial"/>
              <a:cs typeface="Arial"/>
            </a:endParaRPr>
          </a:p>
          <a:p>
            <a:pPr marL="15748" marR="13586">
              <a:lnSpc>
                <a:spcPts val="1355"/>
              </a:lnSpc>
              <a:spcBef>
                <a:spcPts val="379"/>
              </a:spcBef>
            </a:pPr>
            <a:r>
              <a:rPr sz="1200" spc="37" dirty="0">
                <a:solidFill>
                  <a:srgbClr val="3F3F3F"/>
                </a:solidFill>
                <a:latin typeface="Arial"/>
                <a:cs typeface="Arial"/>
              </a:rPr>
              <a:t>damage their market strategies.</a:t>
            </a:r>
            <a:endParaRPr sz="1200" dirty="0">
              <a:latin typeface="Arial"/>
              <a:cs typeface="Arial"/>
            </a:endParaRPr>
          </a:p>
        </p:txBody>
      </p:sp>
      <p:sp>
        <p:nvSpPr>
          <p:cNvPr id="2" name="object 2"/>
          <p:cNvSpPr txBox="1"/>
          <p:nvPr/>
        </p:nvSpPr>
        <p:spPr>
          <a:xfrm>
            <a:off x="877316" y="5005359"/>
            <a:ext cx="8960379" cy="1388280"/>
          </a:xfrm>
          <a:prstGeom prst="rect">
            <a:avLst/>
          </a:prstGeom>
        </p:spPr>
        <p:txBody>
          <a:bodyPr wrap="square" lIns="0" tIns="15557" rIns="0" bIns="0" rtlCol="0">
            <a:noAutofit/>
          </a:bodyPr>
          <a:lstStyle/>
          <a:p>
            <a:pPr marL="21843" marR="13586">
              <a:lnSpc>
                <a:spcPts val="2450"/>
              </a:lnSpc>
            </a:pPr>
            <a:r>
              <a:rPr sz="2300" b="1" spc="-51" dirty="0">
                <a:solidFill>
                  <a:srgbClr val="019542"/>
                </a:solidFill>
                <a:latin typeface="Arial"/>
                <a:cs typeface="Arial"/>
              </a:rPr>
              <a:t>Customs &amp; clearance</a:t>
            </a:r>
            <a:endParaRPr sz="2300">
              <a:latin typeface="Arial"/>
              <a:cs typeface="Arial"/>
            </a:endParaRPr>
          </a:p>
          <a:p>
            <a:pPr marL="12700" indent="9143">
              <a:lnSpc>
                <a:spcPts val="1379"/>
              </a:lnSpc>
              <a:spcBef>
                <a:spcPts val="1864"/>
              </a:spcBef>
            </a:pPr>
            <a:r>
              <a:rPr sz="1200" spc="-217" dirty="0">
                <a:solidFill>
                  <a:srgbClr val="3F3F3F"/>
                </a:solidFill>
                <a:latin typeface="Arial"/>
                <a:cs typeface="Arial"/>
              </a:rPr>
              <a:t>R</a:t>
            </a:r>
            <a:r>
              <a:rPr sz="1200" spc="-66" dirty="0">
                <a:solidFill>
                  <a:srgbClr val="3F3F3F"/>
                </a:solidFill>
                <a:latin typeface="Arial"/>
                <a:cs typeface="Arial"/>
              </a:rPr>
              <a:t>a</a:t>
            </a:r>
            <a:r>
              <a:rPr sz="1200" spc="120" dirty="0">
                <a:solidFill>
                  <a:srgbClr val="3F3F3F"/>
                </a:solidFill>
                <a:latin typeface="Arial"/>
                <a:cs typeface="Arial"/>
              </a:rPr>
              <a:t>y</a:t>
            </a:r>
            <a:r>
              <a:rPr sz="1200" spc="97" dirty="0">
                <a:solidFill>
                  <a:srgbClr val="3F3F3F"/>
                </a:solidFill>
                <a:latin typeface="Arial"/>
                <a:cs typeface="Arial"/>
              </a:rPr>
              <a:t>o</a:t>
            </a:r>
            <a:r>
              <a:rPr sz="1200" spc="29" dirty="0">
                <a:solidFill>
                  <a:srgbClr val="3F3F3F"/>
                </a:solidFill>
                <a:latin typeface="Arial"/>
                <a:cs typeface="Arial"/>
              </a:rPr>
              <a:t>n</a:t>
            </a:r>
            <a:r>
              <a:rPr sz="1200" spc="171" dirty="0">
                <a:solidFill>
                  <a:srgbClr val="3F3F3F"/>
                </a:solidFill>
                <a:latin typeface="Arial"/>
                <a:cs typeface="Arial"/>
              </a:rPr>
              <a:t>t</a:t>
            </a:r>
            <a:r>
              <a:rPr sz="1200" spc="-16" dirty="0">
                <a:solidFill>
                  <a:srgbClr val="3F3F3F"/>
                </a:solidFill>
                <a:latin typeface="Arial"/>
                <a:cs typeface="Arial"/>
              </a:rPr>
              <a:t>e</a:t>
            </a:r>
            <a:r>
              <a:rPr sz="1200" spc="-23" dirty="0">
                <a:solidFill>
                  <a:srgbClr val="3F3F3F"/>
                </a:solidFill>
                <a:latin typeface="Arial"/>
                <a:cs typeface="Arial"/>
              </a:rPr>
              <a:t>x</a:t>
            </a:r>
            <a:r>
              <a:rPr sz="1200" spc="50" dirty="0">
                <a:solidFill>
                  <a:srgbClr val="3F3F3F"/>
                </a:solidFill>
                <a:latin typeface="Arial"/>
                <a:cs typeface="Arial"/>
              </a:rPr>
              <a:t> </a:t>
            </a:r>
            <a:r>
              <a:rPr sz="1200" spc="-41" dirty="0">
                <a:solidFill>
                  <a:srgbClr val="3F3F3F"/>
                </a:solidFill>
                <a:latin typeface="Arial"/>
                <a:cs typeface="Arial"/>
              </a:rPr>
              <a:t>u</a:t>
            </a:r>
            <a:r>
              <a:rPr sz="1200" spc="75" dirty="0">
                <a:solidFill>
                  <a:srgbClr val="3F3F3F"/>
                </a:solidFill>
                <a:latin typeface="Arial"/>
                <a:cs typeface="Arial"/>
              </a:rPr>
              <a:t>nde</a:t>
            </a:r>
            <a:r>
              <a:rPr sz="1200" spc="77" dirty="0">
                <a:solidFill>
                  <a:srgbClr val="3F3F3F"/>
                </a:solidFill>
                <a:latin typeface="Arial"/>
                <a:cs typeface="Arial"/>
              </a:rPr>
              <a:t>r</a:t>
            </a:r>
            <a:r>
              <a:rPr sz="1200" spc="-45" dirty="0">
                <a:solidFill>
                  <a:srgbClr val="3F3F3F"/>
                </a:solidFill>
                <a:latin typeface="Arial"/>
                <a:cs typeface="Arial"/>
              </a:rPr>
              <a:t>s</a:t>
            </a:r>
            <a:r>
              <a:rPr sz="1200" spc="195" dirty="0">
                <a:solidFill>
                  <a:srgbClr val="3F3F3F"/>
                </a:solidFill>
                <a:latin typeface="Arial"/>
                <a:cs typeface="Arial"/>
              </a:rPr>
              <a:t>t</a:t>
            </a:r>
            <a:r>
              <a:rPr sz="1200" spc="-16" dirty="0">
                <a:solidFill>
                  <a:srgbClr val="3F3F3F"/>
                </a:solidFill>
                <a:latin typeface="Arial"/>
                <a:cs typeface="Arial"/>
              </a:rPr>
              <a:t>a</a:t>
            </a:r>
            <a:r>
              <a:rPr sz="1200" spc="75" dirty="0">
                <a:solidFill>
                  <a:srgbClr val="3F3F3F"/>
                </a:solidFill>
                <a:latin typeface="Arial"/>
                <a:cs typeface="Arial"/>
              </a:rPr>
              <a:t>nd</a:t>
            </a:r>
            <a:r>
              <a:rPr sz="1200" spc="-89" dirty="0">
                <a:solidFill>
                  <a:srgbClr val="3F3F3F"/>
                </a:solidFill>
                <a:latin typeface="Arial"/>
                <a:cs typeface="Arial"/>
              </a:rPr>
              <a:t>s</a:t>
            </a:r>
            <a:r>
              <a:rPr sz="1200" spc="44" dirty="0">
                <a:solidFill>
                  <a:srgbClr val="3F3F3F"/>
                </a:solidFill>
                <a:latin typeface="Arial"/>
                <a:cs typeface="Arial"/>
              </a:rPr>
              <a:t> </a:t>
            </a:r>
            <a:r>
              <a:rPr sz="1200" spc="120" dirty="0">
                <a:solidFill>
                  <a:srgbClr val="3F3F3F"/>
                </a:solidFill>
                <a:latin typeface="Arial"/>
                <a:cs typeface="Arial"/>
              </a:rPr>
              <a:t>t</a:t>
            </a:r>
            <a:r>
              <a:rPr sz="1200" spc="29" dirty="0">
                <a:solidFill>
                  <a:srgbClr val="3F3F3F"/>
                </a:solidFill>
                <a:latin typeface="Arial"/>
                <a:cs typeface="Arial"/>
              </a:rPr>
              <a:t>h</a:t>
            </a:r>
            <a:r>
              <a:rPr sz="1200" spc="-16" dirty="0">
                <a:solidFill>
                  <a:srgbClr val="3F3F3F"/>
                </a:solidFill>
                <a:latin typeface="Arial"/>
                <a:cs typeface="Arial"/>
              </a:rPr>
              <a:t>a</a:t>
            </a:r>
            <a:r>
              <a:rPr sz="1200" spc="128" dirty="0">
                <a:solidFill>
                  <a:srgbClr val="3F3F3F"/>
                </a:solidFill>
                <a:latin typeface="Arial"/>
                <a:cs typeface="Arial"/>
              </a:rPr>
              <a:t>t</a:t>
            </a:r>
            <a:r>
              <a:rPr sz="1200" spc="-25" dirty="0">
                <a:solidFill>
                  <a:srgbClr val="3F3F3F"/>
                </a:solidFill>
                <a:latin typeface="Arial"/>
                <a:cs typeface="Arial"/>
              </a:rPr>
              <a:t> </a:t>
            </a:r>
            <a:r>
              <a:rPr sz="1200" spc="120" dirty="0">
                <a:solidFill>
                  <a:srgbClr val="3F3F3F"/>
                </a:solidFill>
                <a:latin typeface="Arial"/>
                <a:cs typeface="Arial"/>
              </a:rPr>
              <a:t>f</a:t>
            </a:r>
            <a:r>
              <a:rPr sz="1200" spc="29" dirty="0">
                <a:solidFill>
                  <a:srgbClr val="3F3F3F"/>
                </a:solidFill>
                <a:latin typeface="Arial"/>
                <a:cs typeface="Arial"/>
              </a:rPr>
              <a:t>u</a:t>
            </a:r>
            <a:r>
              <a:rPr sz="1200" spc="19" dirty="0">
                <a:solidFill>
                  <a:srgbClr val="3F3F3F"/>
                </a:solidFill>
                <a:latin typeface="Arial"/>
                <a:cs typeface="Arial"/>
              </a:rPr>
              <a:t>l</a:t>
            </a:r>
            <a:r>
              <a:rPr sz="1200" spc="88" dirty="0">
                <a:solidFill>
                  <a:srgbClr val="3F3F3F"/>
                </a:solidFill>
                <a:latin typeface="Arial"/>
                <a:cs typeface="Arial"/>
              </a:rPr>
              <a:t>f</a:t>
            </a:r>
            <a:r>
              <a:rPr sz="1200" spc="100" dirty="0">
                <a:solidFill>
                  <a:srgbClr val="3F3F3F"/>
                </a:solidFill>
                <a:latin typeface="Arial"/>
                <a:cs typeface="Arial"/>
              </a:rPr>
              <a:t>i</a:t>
            </a:r>
            <a:r>
              <a:rPr sz="1200" spc="20" dirty="0">
                <a:solidFill>
                  <a:srgbClr val="3F3F3F"/>
                </a:solidFill>
                <a:latin typeface="Arial"/>
                <a:cs typeface="Arial"/>
              </a:rPr>
              <a:t>l</a:t>
            </a:r>
            <a:r>
              <a:rPr sz="1200" spc="45" dirty="0">
                <a:solidFill>
                  <a:srgbClr val="3F3F3F"/>
                </a:solidFill>
                <a:latin typeface="Arial"/>
                <a:cs typeface="Arial"/>
              </a:rPr>
              <a:t>l</a:t>
            </a:r>
            <a:r>
              <a:rPr sz="1200" spc="103" dirty="0">
                <a:solidFill>
                  <a:srgbClr val="3F3F3F"/>
                </a:solidFill>
                <a:latin typeface="Arial"/>
                <a:cs typeface="Arial"/>
              </a:rPr>
              <a:t>m</a:t>
            </a:r>
            <a:r>
              <a:rPr sz="1200" spc="50" dirty="0">
                <a:solidFill>
                  <a:srgbClr val="3F3F3F"/>
                </a:solidFill>
                <a:latin typeface="Arial"/>
                <a:cs typeface="Arial"/>
              </a:rPr>
              <a:t>e</a:t>
            </a:r>
            <a:r>
              <a:rPr sz="1200" spc="3" dirty="0">
                <a:solidFill>
                  <a:srgbClr val="3F3F3F"/>
                </a:solidFill>
                <a:latin typeface="Arial"/>
                <a:cs typeface="Arial"/>
              </a:rPr>
              <a:t>n</a:t>
            </a:r>
            <a:r>
              <a:rPr sz="1200" spc="128" dirty="0">
                <a:solidFill>
                  <a:srgbClr val="3F3F3F"/>
                </a:solidFill>
                <a:latin typeface="Arial"/>
                <a:cs typeface="Arial"/>
              </a:rPr>
              <a:t>t</a:t>
            </a:r>
            <a:r>
              <a:rPr sz="1200" spc="0" dirty="0">
                <a:solidFill>
                  <a:srgbClr val="3F3F3F"/>
                </a:solidFill>
                <a:latin typeface="Arial"/>
                <a:cs typeface="Arial"/>
              </a:rPr>
              <a:t> </a:t>
            </a:r>
            <a:r>
              <a:rPr sz="1200" spc="-144" dirty="0">
                <a:solidFill>
                  <a:srgbClr val="3F3F3F"/>
                </a:solidFill>
                <a:latin typeface="Arial"/>
                <a:cs typeface="Arial"/>
              </a:rPr>
              <a:t> </a:t>
            </a:r>
            <a:r>
              <a:rPr sz="1200" spc="-54" dirty="0">
                <a:solidFill>
                  <a:srgbClr val="3F3F3F"/>
                </a:solidFill>
                <a:latin typeface="Arial"/>
                <a:cs typeface="Arial"/>
              </a:rPr>
              <a:t>i</a:t>
            </a:r>
            <a:r>
              <a:rPr sz="1200" spc="-137" dirty="0">
                <a:solidFill>
                  <a:srgbClr val="3F3F3F"/>
                </a:solidFill>
                <a:latin typeface="Arial"/>
                <a:cs typeface="Arial"/>
              </a:rPr>
              <a:t>s</a:t>
            </a:r>
            <a:r>
              <a:rPr sz="1200" spc="-76" dirty="0">
                <a:solidFill>
                  <a:srgbClr val="3F3F3F"/>
                </a:solidFill>
                <a:latin typeface="Arial"/>
                <a:cs typeface="Arial"/>
              </a:rPr>
              <a:t> </a:t>
            </a:r>
            <a:r>
              <a:rPr sz="1200" spc="-39" dirty="0">
                <a:solidFill>
                  <a:srgbClr val="3F3F3F"/>
                </a:solidFill>
                <a:latin typeface="Arial"/>
                <a:cs typeface="Arial"/>
              </a:rPr>
              <a:t> </a:t>
            </a:r>
            <a:r>
              <a:rPr sz="1200" spc="39" dirty="0">
                <a:solidFill>
                  <a:srgbClr val="3F3F3F"/>
                </a:solidFill>
                <a:latin typeface="Arial"/>
                <a:cs typeface="Arial"/>
              </a:rPr>
              <a:t>m</a:t>
            </a:r>
            <a:r>
              <a:rPr sz="1200" spc="25" dirty="0">
                <a:solidFill>
                  <a:srgbClr val="3F3F3F"/>
                </a:solidFill>
                <a:latin typeface="Arial"/>
                <a:cs typeface="Arial"/>
              </a:rPr>
              <a:t>uc</a:t>
            </a:r>
            <a:r>
              <a:rPr sz="1200" spc="0" dirty="0">
                <a:solidFill>
                  <a:srgbClr val="3F3F3F"/>
                </a:solidFill>
                <a:latin typeface="Arial"/>
                <a:cs typeface="Arial"/>
              </a:rPr>
              <a:t>h</a:t>
            </a:r>
            <a:r>
              <a:rPr sz="1200" spc="102" dirty="0">
                <a:solidFill>
                  <a:srgbClr val="3F3F3F"/>
                </a:solidFill>
                <a:latin typeface="Arial"/>
                <a:cs typeface="Arial"/>
              </a:rPr>
              <a:t> </a:t>
            </a:r>
            <a:r>
              <a:rPr sz="1200" spc="39" dirty="0">
                <a:solidFill>
                  <a:srgbClr val="3F3F3F"/>
                </a:solidFill>
                <a:latin typeface="Arial"/>
                <a:cs typeface="Arial"/>
              </a:rPr>
              <a:t>m</a:t>
            </a:r>
            <a:r>
              <a:rPr sz="1200" spc="25" dirty="0">
                <a:solidFill>
                  <a:srgbClr val="3F3F3F"/>
                </a:solidFill>
                <a:latin typeface="Arial"/>
                <a:cs typeface="Arial"/>
              </a:rPr>
              <a:t>o</a:t>
            </a:r>
            <a:r>
              <a:rPr sz="1200" spc="14" dirty="0">
                <a:solidFill>
                  <a:srgbClr val="3F3F3F"/>
                </a:solidFill>
                <a:latin typeface="Arial"/>
                <a:cs typeface="Arial"/>
              </a:rPr>
              <a:t>r</a:t>
            </a:r>
            <a:r>
              <a:rPr sz="1200" spc="0" dirty="0">
                <a:solidFill>
                  <a:srgbClr val="3F3F3F"/>
                </a:solidFill>
                <a:latin typeface="Arial"/>
                <a:cs typeface="Arial"/>
              </a:rPr>
              <a:t>e</a:t>
            </a:r>
            <a:r>
              <a:rPr sz="1200" spc="139" dirty="0">
                <a:solidFill>
                  <a:srgbClr val="3F3F3F"/>
                </a:solidFill>
                <a:latin typeface="Arial"/>
                <a:cs typeface="Arial"/>
              </a:rPr>
              <a:t> </a:t>
            </a:r>
            <a:r>
              <a:rPr sz="1200" spc="148" dirty="0">
                <a:solidFill>
                  <a:srgbClr val="3F3F3F"/>
                </a:solidFill>
                <a:latin typeface="Arial"/>
                <a:cs typeface="Arial"/>
              </a:rPr>
              <a:t>t</a:t>
            </a:r>
            <a:r>
              <a:rPr sz="1200" spc="3" dirty="0">
                <a:solidFill>
                  <a:srgbClr val="3F3F3F"/>
                </a:solidFill>
                <a:latin typeface="Arial"/>
                <a:cs typeface="Arial"/>
              </a:rPr>
              <a:t>h</a:t>
            </a:r>
            <a:r>
              <a:rPr sz="1200" spc="50" dirty="0">
                <a:solidFill>
                  <a:srgbClr val="3F3F3F"/>
                </a:solidFill>
                <a:latin typeface="Arial"/>
                <a:cs typeface="Arial"/>
              </a:rPr>
              <a:t>a</a:t>
            </a:r>
            <a:r>
              <a:rPr sz="1200" spc="-46" dirty="0">
                <a:solidFill>
                  <a:srgbClr val="3F3F3F"/>
                </a:solidFill>
                <a:latin typeface="Arial"/>
                <a:cs typeface="Arial"/>
              </a:rPr>
              <a:t>n</a:t>
            </a:r>
            <a:r>
              <a:rPr sz="1200" spc="125" dirty="0">
                <a:solidFill>
                  <a:srgbClr val="3F3F3F"/>
                </a:solidFill>
                <a:latin typeface="Arial"/>
                <a:cs typeface="Arial"/>
              </a:rPr>
              <a:t> </a:t>
            </a:r>
            <a:r>
              <a:rPr sz="1200" spc="14" dirty="0">
                <a:solidFill>
                  <a:srgbClr val="3F3F3F"/>
                </a:solidFill>
                <a:latin typeface="Arial"/>
                <a:cs typeface="Arial"/>
              </a:rPr>
              <a:t>t</a:t>
            </a:r>
            <a:r>
              <a:rPr sz="1200" spc="25" dirty="0">
                <a:solidFill>
                  <a:srgbClr val="3F3F3F"/>
                </a:solidFill>
                <a:latin typeface="Arial"/>
                <a:cs typeface="Arial"/>
              </a:rPr>
              <a:t>ak</a:t>
            </a:r>
            <a:r>
              <a:rPr sz="1200" spc="9" dirty="0">
                <a:solidFill>
                  <a:srgbClr val="3F3F3F"/>
                </a:solidFill>
                <a:latin typeface="Arial"/>
                <a:cs typeface="Arial"/>
              </a:rPr>
              <a:t>i</a:t>
            </a:r>
            <a:r>
              <a:rPr sz="1200" spc="25" dirty="0">
                <a:solidFill>
                  <a:srgbClr val="3F3F3F"/>
                </a:solidFill>
                <a:latin typeface="Arial"/>
                <a:cs typeface="Arial"/>
              </a:rPr>
              <a:t>n</a:t>
            </a:r>
            <a:r>
              <a:rPr sz="1200" spc="0" dirty="0">
                <a:solidFill>
                  <a:srgbClr val="3F3F3F"/>
                </a:solidFill>
                <a:latin typeface="Arial"/>
                <a:cs typeface="Arial"/>
              </a:rPr>
              <a:t>g</a:t>
            </a:r>
            <a:r>
              <a:rPr sz="1200" spc="205" dirty="0">
                <a:solidFill>
                  <a:srgbClr val="3F3F3F"/>
                </a:solidFill>
                <a:latin typeface="Arial"/>
                <a:cs typeface="Arial"/>
              </a:rPr>
              <a:t> </a:t>
            </a:r>
            <a:r>
              <a:rPr sz="1200" spc="25" dirty="0">
                <a:solidFill>
                  <a:srgbClr val="3F3F3F"/>
                </a:solidFill>
                <a:latin typeface="Arial"/>
                <a:cs typeface="Arial"/>
              </a:rPr>
              <a:t>you</a:t>
            </a:r>
            <a:r>
              <a:rPr sz="1200" spc="0" dirty="0">
                <a:solidFill>
                  <a:srgbClr val="3F3F3F"/>
                </a:solidFill>
                <a:latin typeface="Arial"/>
                <a:cs typeface="Arial"/>
              </a:rPr>
              <a:t>r</a:t>
            </a:r>
            <a:r>
              <a:rPr sz="1200" spc="277" dirty="0">
                <a:solidFill>
                  <a:srgbClr val="3F3F3F"/>
                </a:solidFill>
                <a:latin typeface="Arial"/>
                <a:cs typeface="Arial"/>
              </a:rPr>
              <a:t> </a:t>
            </a:r>
            <a:r>
              <a:rPr sz="1200" spc="78" dirty="0">
                <a:solidFill>
                  <a:srgbClr val="3F3F3F"/>
                </a:solidFill>
                <a:latin typeface="Arial"/>
                <a:cs typeface="Arial"/>
              </a:rPr>
              <a:t>p</a:t>
            </a:r>
            <a:r>
              <a:rPr sz="1200" spc="42" dirty="0">
                <a:solidFill>
                  <a:srgbClr val="3F3F3F"/>
                </a:solidFill>
                <a:latin typeface="Arial"/>
                <a:cs typeface="Arial"/>
              </a:rPr>
              <a:t>r</a:t>
            </a:r>
            <a:r>
              <a:rPr sz="1200" spc="72" dirty="0">
                <a:solidFill>
                  <a:srgbClr val="3F3F3F"/>
                </a:solidFill>
                <a:latin typeface="Arial"/>
                <a:cs typeface="Arial"/>
              </a:rPr>
              <a:t>o</a:t>
            </a:r>
            <a:r>
              <a:rPr sz="1200" spc="78" dirty="0">
                <a:solidFill>
                  <a:srgbClr val="3F3F3F"/>
                </a:solidFill>
                <a:latin typeface="Arial"/>
                <a:cs typeface="Arial"/>
              </a:rPr>
              <a:t>d</a:t>
            </a:r>
            <a:r>
              <a:rPr sz="1200" spc="72" dirty="0">
                <a:solidFill>
                  <a:srgbClr val="3F3F3F"/>
                </a:solidFill>
                <a:latin typeface="Arial"/>
                <a:cs typeface="Arial"/>
              </a:rPr>
              <a:t>u</a:t>
            </a:r>
            <a:r>
              <a:rPr sz="1200" spc="68" dirty="0">
                <a:solidFill>
                  <a:srgbClr val="3F3F3F"/>
                </a:solidFill>
                <a:latin typeface="Arial"/>
                <a:cs typeface="Arial"/>
              </a:rPr>
              <a:t>c</a:t>
            </a:r>
            <a:r>
              <a:rPr sz="1200" spc="22" dirty="0">
                <a:solidFill>
                  <a:srgbClr val="3F3F3F"/>
                </a:solidFill>
                <a:latin typeface="Arial"/>
                <a:cs typeface="Arial"/>
              </a:rPr>
              <a:t>t</a:t>
            </a:r>
            <a:r>
              <a:rPr sz="1200" spc="-46" dirty="0">
                <a:solidFill>
                  <a:srgbClr val="3F3F3F"/>
                </a:solidFill>
                <a:latin typeface="Arial"/>
                <a:cs typeface="Arial"/>
              </a:rPr>
              <a:t> </a:t>
            </a:r>
            <a:r>
              <a:rPr sz="1200" spc="0" dirty="0">
                <a:solidFill>
                  <a:srgbClr val="3F3F3F"/>
                </a:solidFill>
                <a:latin typeface="Arial"/>
                <a:cs typeface="Arial"/>
              </a:rPr>
              <a:t>f</a:t>
            </a:r>
            <a:r>
              <a:rPr sz="1200" spc="34" dirty="0">
                <a:solidFill>
                  <a:srgbClr val="3F3F3F"/>
                </a:solidFill>
                <a:latin typeface="Arial"/>
                <a:cs typeface="Arial"/>
              </a:rPr>
              <a:t>r</a:t>
            </a:r>
            <a:r>
              <a:rPr sz="1200" spc="25" dirty="0">
                <a:solidFill>
                  <a:srgbClr val="3F3F3F"/>
                </a:solidFill>
                <a:latin typeface="Arial"/>
                <a:cs typeface="Arial"/>
              </a:rPr>
              <a:t>o</a:t>
            </a:r>
            <a:r>
              <a:rPr sz="1200" spc="0" dirty="0">
                <a:solidFill>
                  <a:srgbClr val="3F3F3F"/>
                </a:solidFill>
                <a:latin typeface="Arial"/>
                <a:cs typeface="Arial"/>
              </a:rPr>
              <a:t>m</a:t>
            </a:r>
            <a:r>
              <a:rPr sz="1200" spc="326" dirty="0">
                <a:solidFill>
                  <a:srgbClr val="3F3F3F"/>
                </a:solidFill>
                <a:latin typeface="Arial"/>
                <a:cs typeface="Arial"/>
              </a:rPr>
              <a:t> </a:t>
            </a:r>
            <a:r>
              <a:rPr sz="1200" spc="29" dirty="0">
                <a:solidFill>
                  <a:srgbClr val="3F3F3F"/>
                </a:solidFill>
                <a:latin typeface="Arial"/>
                <a:cs typeface="Arial"/>
              </a:rPr>
              <a:t>o</a:t>
            </a:r>
            <a:r>
              <a:rPr sz="1200" spc="25" dirty="0">
                <a:solidFill>
                  <a:srgbClr val="3F3F3F"/>
                </a:solidFill>
                <a:latin typeface="Arial"/>
                <a:cs typeface="Arial"/>
              </a:rPr>
              <a:t>n</a:t>
            </a:r>
            <a:r>
              <a:rPr sz="1200" spc="0" dirty="0">
                <a:solidFill>
                  <a:srgbClr val="3F3F3F"/>
                </a:solidFill>
                <a:latin typeface="Arial"/>
                <a:cs typeface="Arial"/>
              </a:rPr>
              <a:t>e</a:t>
            </a:r>
            <a:r>
              <a:rPr sz="1200" spc="56" dirty="0">
                <a:solidFill>
                  <a:srgbClr val="3F3F3F"/>
                </a:solidFill>
                <a:latin typeface="Arial"/>
                <a:cs typeface="Arial"/>
              </a:rPr>
              <a:t> </a:t>
            </a:r>
            <a:r>
              <a:rPr sz="1200" spc="-16" dirty="0">
                <a:solidFill>
                  <a:srgbClr val="3F3F3F"/>
                </a:solidFill>
                <a:latin typeface="Arial"/>
                <a:cs typeface="Arial"/>
              </a:rPr>
              <a:t>p</a:t>
            </a:r>
            <a:r>
              <a:rPr sz="1200" spc="97" dirty="0">
                <a:solidFill>
                  <a:srgbClr val="3F3F3F"/>
                </a:solidFill>
                <a:latin typeface="Arial"/>
                <a:cs typeface="Arial"/>
              </a:rPr>
              <a:t>o</a:t>
            </a:r>
            <a:r>
              <a:rPr sz="1200" spc="77" dirty="0">
                <a:solidFill>
                  <a:srgbClr val="3F3F3F"/>
                </a:solidFill>
                <a:latin typeface="Arial"/>
                <a:cs typeface="Arial"/>
              </a:rPr>
              <a:t>r</a:t>
            </a:r>
            <a:r>
              <a:rPr sz="1200" spc="128" dirty="0">
                <a:solidFill>
                  <a:srgbClr val="3F3F3F"/>
                </a:solidFill>
                <a:latin typeface="Arial"/>
                <a:cs typeface="Arial"/>
              </a:rPr>
              <a:t>t</a:t>
            </a:r>
            <a:r>
              <a:rPr sz="1200" spc="19" dirty="0">
                <a:solidFill>
                  <a:srgbClr val="3F3F3F"/>
                </a:solidFill>
                <a:latin typeface="Arial"/>
                <a:cs typeface="Arial"/>
              </a:rPr>
              <a:t> </a:t>
            </a:r>
            <a:r>
              <a:rPr sz="1200" spc="14" dirty="0">
                <a:solidFill>
                  <a:srgbClr val="3F3F3F"/>
                </a:solidFill>
                <a:latin typeface="Arial"/>
                <a:cs typeface="Arial"/>
              </a:rPr>
              <a:t>t</a:t>
            </a:r>
            <a:r>
              <a:rPr sz="1200" spc="0" dirty="0">
                <a:solidFill>
                  <a:srgbClr val="3F3F3F"/>
                </a:solidFill>
                <a:latin typeface="Arial"/>
                <a:cs typeface="Arial"/>
              </a:rPr>
              <a:t>o</a:t>
            </a:r>
            <a:r>
              <a:rPr sz="1200" spc="187" dirty="0">
                <a:solidFill>
                  <a:srgbClr val="3F3F3F"/>
                </a:solidFill>
                <a:latin typeface="Arial"/>
                <a:cs typeface="Arial"/>
              </a:rPr>
              <a:t> </a:t>
            </a:r>
            <a:r>
              <a:rPr sz="1200" spc="-41" dirty="0">
                <a:solidFill>
                  <a:srgbClr val="3F3F3F"/>
                </a:solidFill>
                <a:latin typeface="Arial"/>
                <a:cs typeface="Arial"/>
              </a:rPr>
              <a:t>a</a:t>
            </a:r>
            <a:r>
              <a:rPr sz="1200" spc="50" dirty="0">
                <a:solidFill>
                  <a:srgbClr val="3F3F3F"/>
                </a:solidFill>
                <a:latin typeface="Arial"/>
                <a:cs typeface="Arial"/>
              </a:rPr>
              <a:t>n</a:t>
            </a:r>
            <a:r>
              <a:rPr sz="1200" spc="97" dirty="0">
                <a:solidFill>
                  <a:srgbClr val="3F3F3F"/>
                </a:solidFill>
                <a:latin typeface="Arial"/>
                <a:cs typeface="Arial"/>
              </a:rPr>
              <a:t>o</a:t>
            </a:r>
            <a:r>
              <a:rPr sz="1200" spc="171" dirty="0">
                <a:solidFill>
                  <a:srgbClr val="3F3F3F"/>
                </a:solidFill>
                <a:latin typeface="Arial"/>
                <a:cs typeface="Arial"/>
              </a:rPr>
              <a:t>t</a:t>
            </a:r>
            <a:r>
              <a:rPr sz="1200" spc="29" dirty="0">
                <a:solidFill>
                  <a:srgbClr val="3F3F3F"/>
                </a:solidFill>
                <a:latin typeface="Arial"/>
                <a:cs typeface="Arial"/>
              </a:rPr>
              <a:t>h</a:t>
            </a:r>
            <a:r>
              <a:rPr sz="1200" spc="75" dirty="0">
                <a:solidFill>
                  <a:srgbClr val="3F3F3F"/>
                </a:solidFill>
                <a:latin typeface="Arial"/>
                <a:cs typeface="Arial"/>
              </a:rPr>
              <a:t>e</a:t>
            </a:r>
            <a:r>
              <a:rPr sz="1200" spc="29" dirty="0">
                <a:solidFill>
                  <a:srgbClr val="3F3F3F"/>
                </a:solidFill>
                <a:latin typeface="Arial"/>
                <a:cs typeface="Arial"/>
              </a:rPr>
              <a:t>r</a:t>
            </a:r>
            <a:r>
              <a:rPr sz="1200" spc="-172" dirty="0">
                <a:solidFill>
                  <a:srgbClr val="3F3F3F"/>
                </a:solidFill>
                <a:latin typeface="Arial"/>
                <a:cs typeface="Arial"/>
              </a:rPr>
              <a:t>.</a:t>
            </a:r>
            <a:r>
              <a:rPr sz="1200" spc="59" dirty="0">
                <a:solidFill>
                  <a:srgbClr val="3F3F3F"/>
                </a:solidFill>
                <a:latin typeface="Arial"/>
                <a:cs typeface="Arial"/>
              </a:rPr>
              <a:t> </a:t>
            </a:r>
            <a:r>
              <a:rPr sz="1200" spc="44" dirty="0">
                <a:solidFill>
                  <a:srgbClr val="3F3F3F"/>
                </a:solidFill>
                <a:latin typeface="Arial"/>
                <a:cs typeface="Arial"/>
              </a:rPr>
              <a:t>W</a:t>
            </a:r>
            <a:r>
              <a:rPr sz="1200" spc="0" dirty="0">
                <a:solidFill>
                  <a:srgbClr val="3F3F3F"/>
                </a:solidFill>
                <a:latin typeface="Arial"/>
                <a:cs typeface="Arial"/>
              </a:rPr>
              <a:t>e</a:t>
            </a:r>
            <a:r>
              <a:rPr sz="1200" spc="128" dirty="0">
                <a:solidFill>
                  <a:srgbClr val="3F3F3F"/>
                </a:solidFill>
                <a:latin typeface="Arial"/>
                <a:cs typeface="Arial"/>
              </a:rPr>
              <a:t> </a:t>
            </a:r>
            <a:r>
              <a:rPr sz="1200" spc="-16" dirty="0">
                <a:solidFill>
                  <a:srgbClr val="3F3F3F"/>
                </a:solidFill>
                <a:latin typeface="Arial"/>
                <a:cs typeface="Arial"/>
              </a:rPr>
              <a:t>u</a:t>
            </a:r>
            <a:r>
              <a:rPr sz="1200" spc="50" dirty="0">
                <a:solidFill>
                  <a:srgbClr val="3F3F3F"/>
                </a:solidFill>
                <a:latin typeface="Arial"/>
                <a:cs typeface="Arial"/>
              </a:rPr>
              <a:t>n</a:t>
            </a:r>
            <a:r>
              <a:rPr sz="1200" spc="97" dirty="0">
                <a:solidFill>
                  <a:srgbClr val="3F3F3F"/>
                </a:solidFill>
                <a:latin typeface="Arial"/>
                <a:cs typeface="Arial"/>
              </a:rPr>
              <a:t>d</a:t>
            </a:r>
            <a:r>
              <a:rPr sz="1200" spc="75" dirty="0">
                <a:solidFill>
                  <a:srgbClr val="3F3F3F"/>
                </a:solidFill>
                <a:latin typeface="Arial"/>
                <a:cs typeface="Arial"/>
              </a:rPr>
              <a:t>e</a:t>
            </a:r>
            <a:r>
              <a:rPr sz="1200" spc="77" dirty="0">
                <a:solidFill>
                  <a:srgbClr val="3F3F3F"/>
                </a:solidFill>
                <a:latin typeface="Arial"/>
                <a:cs typeface="Arial"/>
              </a:rPr>
              <a:t>r</a:t>
            </a:r>
            <a:r>
              <a:rPr sz="1200" spc="-45" dirty="0">
                <a:solidFill>
                  <a:srgbClr val="3F3F3F"/>
                </a:solidFill>
                <a:latin typeface="Arial"/>
                <a:cs typeface="Arial"/>
              </a:rPr>
              <a:t>s</a:t>
            </a:r>
            <a:r>
              <a:rPr sz="1200" spc="195" dirty="0">
                <a:solidFill>
                  <a:srgbClr val="3F3F3F"/>
                </a:solidFill>
                <a:latin typeface="Arial"/>
                <a:cs typeface="Arial"/>
              </a:rPr>
              <a:t>t</a:t>
            </a:r>
            <a:r>
              <a:rPr sz="1200" spc="-16" dirty="0">
                <a:solidFill>
                  <a:srgbClr val="3F3F3F"/>
                </a:solidFill>
                <a:latin typeface="Arial"/>
                <a:cs typeface="Arial"/>
              </a:rPr>
              <a:t>a</a:t>
            </a:r>
            <a:r>
              <a:rPr sz="1200" spc="50" dirty="0">
                <a:solidFill>
                  <a:srgbClr val="3F3F3F"/>
                </a:solidFill>
                <a:latin typeface="Arial"/>
                <a:cs typeface="Arial"/>
              </a:rPr>
              <a:t>n</a:t>
            </a:r>
            <a:r>
              <a:rPr sz="1200" spc="-20" dirty="0">
                <a:solidFill>
                  <a:srgbClr val="3F3F3F"/>
                </a:solidFill>
                <a:latin typeface="Arial"/>
                <a:cs typeface="Arial"/>
              </a:rPr>
              <a:t>d</a:t>
            </a:r>
            <a:r>
              <a:rPr sz="1200" spc="50" dirty="0">
                <a:solidFill>
                  <a:srgbClr val="3F3F3F"/>
                </a:solidFill>
                <a:latin typeface="Arial"/>
                <a:cs typeface="Arial"/>
              </a:rPr>
              <a:t> </a:t>
            </a:r>
            <a:r>
              <a:rPr sz="1200" spc="148" dirty="0">
                <a:solidFill>
                  <a:srgbClr val="3F3F3F"/>
                </a:solidFill>
                <a:latin typeface="Arial"/>
                <a:cs typeface="Arial"/>
              </a:rPr>
              <a:t>t</a:t>
            </a:r>
            <a:r>
              <a:rPr sz="1200" spc="3" dirty="0">
                <a:solidFill>
                  <a:srgbClr val="3F3F3F"/>
                </a:solidFill>
                <a:latin typeface="Arial"/>
                <a:cs typeface="Arial"/>
              </a:rPr>
              <a:t>h</a:t>
            </a:r>
            <a:r>
              <a:rPr sz="1200" spc="-20" dirty="0">
                <a:solidFill>
                  <a:srgbClr val="3F3F3F"/>
                </a:solidFill>
                <a:latin typeface="Arial"/>
                <a:cs typeface="Arial"/>
              </a:rPr>
              <a:t>e</a:t>
            </a:r>
            <a:r>
              <a:rPr sz="1200" spc="-9" dirty="0">
                <a:solidFill>
                  <a:srgbClr val="3F3F3F"/>
                </a:solidFill>
                <a:latin typeface="Arial"/>
                <a:cs typeface="Arial"/>
              </a:rPr>
              <a:t> </a:t>
            </a:r>
            <a:endParaRPr sz="1200">
              <a:latin typeface="Arial"/>
              <a:cs typeface="Arial"/>
            </a:endParaRPr>
          </a:p>
          <a:p>
            <a:pPr marL="12700">
              <a:lnSpc>
                <a:spcPts val="1379"/>
              </a:lnSpc>
              <a:spcBef>
                <a:spcPts val="311"/>
              </a:spcBef>
            </a:pPr>
            <a:r>
              <a:rPr sz="1200" spc="28" dirty="0">
                <a:solidFill>
                  <a:srgbClr val="3F3F3F"/>
                </a:solidFill>
                <a:latin typeface="Arial"/>
                <a:cs typeface="Arial"/>
              </a:rPr>
              <a:t>complexities  of international  customs, shipment and clearance and are experts at building seamless logistics solutions. </a:t>
            </a:r>
            <a:endParaRPr sz="1200">
              <a:latin typeface="Arial"/>
              <a:cs typeface="Arial"/>
            </a:endParaRPr>
          </a:p>
          <a:p>
            <a:pPr marL="12700">
              <a:lnSpc>
                <a:spcPts val="1379"/>
              </a:lnSpc>
              <a:spcBef>
                <a:spcPts val="311"/>
              </a:spcBef>
            </a:pPr>
            <a:r>
              <a:rPr sz="1200" spc="36" dirty="0">
                <a:solidFill>
                  <a:srgbClr val="3F3F3F"/>
                </a:solidFill>
                <a:latin typeface="Arial"/>
                <a:cs typeface="Arial"/>
              </a:rPr>
              <a:t>Whether this  is  integrating through our client's regional distribution  centers or time sensitive deliveries to independent</a:t>
            </a:r>
            <a:endParaRPr sz="1200">
              <a:latin typeface="Arial"/>
              <a:cs typeface="Arial"/>
            </a:endParaRPr>
          </a:p>
          <a:p>
            <a:pPr marL="12700" marR="13586">
              <a:lnSpc>
                <a:spcPts val="1355"/>
              </a:lnSpc>
              <a:spcBef>
                <a:spcPts val="379"/>
              </a:spcBef>
            </a:pPr>
            <a:r>
              <a:rPr sz="1200" spc="33" dirty="0">
                <a:solidFill>
                  <a:srgbClr val="3F3F3F"/>
                </a:solidFill>
                <a:latin typeface="Arial"/>
                <a:cs typeface="Arial"/>
              </a:rPr>
              <a:t>warehouses, we can fulfill your supply chain needs.</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68172" y="852379"/>
            <a:ext cx="10409428" cy="1128821"/>
          </a:xfrm>
          <a:prstGeom prst="rect">
            <a:avLst/>
          </a:prstGeom>
        </p:spPr>
        <p:txBody>
          <a:bodyPr wrap="square" lIns="0" tIns="28543" rIns="0" bIns="0" rtlCol="0">
            <a:noAutofit/>
          </a:bodyPr>
          <a:lstStyle/>
          <a:p>
            <a:pPr marL="27939">
              <a:lnSpc>
                <a:spcPts val="4495"/>
              </a:lnSpc>
            </a:pPr>
            <a:endParaRPr sz="2000" dirty="0">
              <a:latin typeface="Arial"/>
              <a:cs typeface="Arial"/>
            </a:endParaRPr>
          </a:p>
        </p:txBody>
      </p:sp>
      <p:sp>
        <p:nvSpPr>
          <p:cNvPr id="10" name="object 10"/>
          <p:cNvSpPr txBox="1"/>
          <p:nvPr/>
        </p:nvSpPr>
        <p:spPr>
          <a:xfrm>
            <a:off x="7668260" y="1410551"/>
            <a:ext cx="1261475" cy="818955"/>
          </a:xfrm>
          <a:prstGeom prst="rect">
            <a:avLst/>
          </a:prstGeom>
        </p:spPr>
        <p:txBody>
          <a:bodyPr wrap="square" lIns="0" tIns="21050" rIns="0" bIns="0" rtlCol="0">
            <a:noAutofit/>
          </a:bodyPr>
          <a:lstStyle/>
          <a:p>
            <a:pPr marL="12700" marR="68579">
              <a:lnSpc>
                <a:spcPts val="3315"/>
              </a:lnSpc>
            </a:pPr>
            <a:endParaRPr sz="3600" dirty="0">
              <a:latin typeface="Times New Roman"/>
              <a:cs typeface="Times New Roman"/>
            </a:endParaRPr>
          </a:p>
        </p:txBody>
      </p:sp>
      <p:sp>
        <p:nvSpPr>
          <p:cNvPr id="9" name="object 9"/>
          <p:cNvSpPr txBox="1"/>
          <p:nvPr/>
        </p:nvSpPr>
        <p:spPr>
          <a:xfrm>
            <a:off x="962659" y="2459132"/>
            <a:ext cx="1447554" cy="330200"/>
          </a:xfrm>
          <a:prstGeom prst="rect">
            <a:avLst/>
          </a:prstGeom>
        </p:spPr>
        <p:txBody>
          <a:bodyPr wrap="square" lIns="0" tIns="16224" rIns="0" bIns="0" rtlCol="0">
            <a:noAutofit/>
          </a:bodyPr>
          <a:lstStyle/>
          <a:p>
            <a:pPr marL="12700">
              <a:lnSpc>
                <a:spcPts val="2555"/>
              </a:lnSpc>
            </a:pPr>
            <a:endParaRPr sz="2400" dirty="0">
              <a:latin typeface="Arial"/>
              <a:cs typeface="Arial"/>
            </a:endParaRPr>
          </a:p>
        </p:txBody>
      </p:sp>
      <p:sp>
        <p:nvSpPr>
          <p:cNvPr id="8" name="object 8"/>
          <p:cNvSpPr txBox="1"/>
          <p:nvPr/>
        </p:nvSpPr>
        <p:spPr>
          <a:xfrm>
            <a:off x="3154171" y="2459132"/>
            <a:ext cx="1540966" cy="330200"/>
          </a:xfrm>
          <a:prstGeom prst="rect">
            <a:avLst/>
          </a:prstGeom>
        </p:spPr>
        <p:txBody>
          <a:bodyPr wrap="square" lIns="0" tIns="16224" rIns="0" bIns="0" rtlCol="0">
            <a:noAutofit/>
          </a:bodyPr>
          <a:lstStyle/>
          <a:p>
            <a:pPr marL="12700">
              <a:lnSpc>
                <a:spcPts val="2555"/>
              </a:lnSpc>
            </a:pPr>
            <a:endParaRPr sz="2400" dirty="0">
              <a:latin typeface="Arial"/>
              <a:cs typeface="Arial"/>
            </a:endParaRPr>
          </a:p>
        </p:txBody>
      </p:sp>
      <p:sp>
        <p:nvSpPr>
          <p:cNvPr id="4" name="object 4"/>
          <p:cNvSpPr txBox="1"/>
          <p:nvPr/>
        </p:nvSpPr>
        <p:spPr>
          <a:xfrm>
            <a:off x="2739643" y="5728393"/>
            <a:ext cx="868917" cy="757427"/>
          </a:xfrm>
          <a:prstGeom prst="rect">
            <a:avLst/>
          </a:prstGeom>
        </p:spPr>
        <p:txBody>
          <a:bodyPr wrap="square" lIns="0" tIns="37814" rIns="0" bIns="0" rtlCol="0">
            <a:noAutofit/>
          </a:bodyPr>
          <a:lstStyle/>
          <a:p>
            <a:pPr marL="12700">
              <a:lnSpc>
                <a:spcPts val="5955"/>
              </a:lnSpc>
            </a:pPr>
            <a:endParaRPr sz="4900" dirty="0">
              <a:latin typeface="Arial"/>
              <a:cs typeface="Arial"/>
            </a:endParaRPr>
          </a:p>
        </p:txBody>
      </p:sp>
      <p:sp>
        <p:nvSpPr>
          <p:cNvPr id="14" name="Rectangle 13"/>
          <p:cNvSpPr/>
          <p:nvPr/>
        </p:nvSpPr>
        <p:spPr>
          <a:xfrm>
            <a:off x="586486" y="151465"/>
            <a:ext cx="10972800" cy="1246495"/>
          </a:xfrm>
          <a:prstGeom prst="rect">
            <a:avLst/>
          </a:prstGeom>
        </p:spPr>
        <p:txBody>
          <a:bodyPr wrap="square">
            <a:spAutoFit/>
          </a:bodyPr>
          <a:lstStyle/>
          <a:p>
            <a:pPr marL="12700" marR="13586">
              <a:lnSpc>
                <a:spcPts val="4495"/>
              </a:lnSpc>
            </a:pPr>
            <a:r>
              <a:rPr lang="en-US" sz="4200" b="1" spc="81" dirty="0">
                <a:solidFill>
                  <a:srgbClr val="073166"/>
                </a:solidFill>
                <a:latin typeface="Arial"/>
                <a:cs typeface="Arial"/>
              </a:rPr>
              <a:t>PREVIOUS WORK EXPERIENCE WITH </a:t>
            </a:r>
          </a:p>
          <a:p>
            <a:pPr marL="12700" marR="13586">
              <a:lnSpc>
                <a:spcPts val="4495"/>
              </a:lnSpc>
            </a:pPr>
            <a:r>
              <a:rPr lang="en-US" sz="4200" b="1" spc="81" dirty="0">
                <a:solidFill>
                  <a:srgbClr val="073166"/>
                </a:solidFill>
                <a:latin typeface="Arial"/>
                <a:cs typeface="Arial"/>
              </a:rPr>
              <a:t>WORLD'S LEADING BRANDS</a:t>
            </a:r>
          </a:p>
        </p:txBody>
      </p:sp>
      <p:pic>
        <p:nvPicPr>
          <p:cNvPr id="1026" name="Picture 2" descr="Zara Brand 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34" y="1420188"/>
            <a:ext cx="1487566" cy="2107034"/>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descr="Bershka Logo, history, meaning, symbol, PNG"/>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695" y="1416789"/>
            <a:ext cx="2457305" cy="163717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809" y="1413328"/>
            <a:ext cx="1708791" cy="170879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4382" y="1420188"/>
            <a:ext cx="2510018" cy="1672299"/>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50" y="5091857"/>
            <a:ext cx="1706345" cy="170634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5659" y="1416789"/>
            <a:ext cx="3536336" cy="163717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9204" y="2960939"/>
            <a:ext cx="3685337" cy="1535557"/>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3592963"/>
            <a:ext cx="2072272" cy="158040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2823" y="2992777"/>
            <a:ext cx="3375480" cy="1539219"/>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0118" y="4495800"/>
            <a:ext cx="2193722" cy="1232593"/>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23299" y="5784542"/>
            <a:ext cx="2210541" cy="921058"/>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05442" y="3075032"/>
            <a:ext cx="1938757" cy="1420768"/>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10025" y="4552950"/>
            <a:ext cx="2873899" cy="215265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34200" y="4533900"/>
            <a:ext cx="3429000" cy="1333500"/>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0109" y="5621098"/>
            <a:ext cx="3403091" cy="1286649"/>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62539" y="3072796"/>
            <a:ext cx="1529461" cy="1423003"/>
          </a:xfrm>
          <a:prstGeom prst="rect">
            <a:avLst/>
          </a:prstGeom>
        </p:spPr>
      </p:pic>
      <p:pic>
        <p:nvPicPr>
          <p:cNvPr id="31" name="Picture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33630" y="4495800"/>
            <a:ext cx="1865457" cy="1048150"/>
          </a:xfrm>
          <a:prstGeom prst="rect">
            <a:avLst/>
          </a:prstGeom>
        </p:spPr>
      </p:pic>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63200" y="5500020"/>
            <a:ext cx="1835887" cy="13842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p:cNvSpPr txBox="1"/>
          <p:nvPr/>
        </p:nvSpPr>
        <p:spPr>
          <a:xfrm>
            <a:off x="4059428" y="777326"/>
            <a:ext cx="3240956" cy="558800"/>
          </a:xfrm>
          <a:prstGeom prst="rect">
            <a:avLst/>
          </a:prstGeom>
        </p:spPr>
        <p:txBody>
          <a:bodyPr wrap="square" lIns="0" tIns="27908" rIns="0" bIns="0" rtlCol="0">
            <a:noAutofit/>
          </a:bodyPr>
          <a:lstStyle/>
          <a:p>
            <a:pPr marL="12700">
              <a:lnSpc>
                <a:spcPts val="4395"/>
              </a:lnSpc>
            </a:pPr>
            <a:endParaRPr sz="4200" dirty="0">
              <a:latin typeface="Arial"/>
              <a:cs typeface="Arial"/>
            </a:endParaRPr>
          </a:p>
        </p:txBody>
      </p:sp>
      <p:sp>
        <p:nvSpPr>
          <p:cNvPr id="4" name="object 9"/>
          <p:cNvSpPr txBox="1"/>
          <p:nvPr/>
        </p:nvSpPr>
        <p:spPr>
          <a:xfrm>
            <a:off x="381000" y="304086"/>
            <a:ext cx="11277600" cy="510411"/>
          </a:xfrm>
          <a:prstGeom prst="rect">
            <a:avLst/>
          </a:prstGeom>
        </p:spPr>
        <p:txBody>
          <a:bodyPr wrap="square" lIns="0" tIns="27908" rIns="0" bIns="0" rtlCol="0">
            <a:noAutofit/>
          </a:bodyPr>
          <a:lstStyle/>
          <a:p>
            <a:pPr marL="12700">
              <a:lnSpc>
                <a:spcPts val="4395"/>
              </a:lnSpc>
            </a:pPr>
            <a:r>
              <a:rPr lang="en-US" sz="2800" b="1" spc="113" dirty="0">
                <a:solidFill>
                  <a:srgbClr val="073166"/>
                </a:solidFill>
                <a:latin typeface="Arial"/>
                <a:cs typeface="Arial"/>
              </a:rPr>
              <a:t>CERTIFICATES OF OUR MANUFACTURING PARTNERS HAVE</a:t>
            </a:r>
            <a:endParaRPr sz="2800" dirty="0">
              <a:latin typeface="Arial"/>
              <a:cs typeface="Arial"/>
            </a:endParaRPr>
          </a:p>
        </p:txBody>
      </p:sp>
      <p:sp>
        <p:nvSpPr>
          <p:cNvPr id="5" name="Rectangle 4"/>
          <p:cNvSpPr/>
          <p:nvPr/>
        </p:nvSpPr>
        <p:spPr>
          <a:xfrm>
            <a:off x="444574" y="1524000"/>
            <a:ext cx="3581400" cy="4616648"/>
          </a:xfrm>
          <a:prstGeom prst="rect">
            <a:avLst/>
          </a:prstGeom>
        </p:spPr>
        <p:txBody>
          <a:bodyPr wrap="square">
            <a:spAutoFit/>
          </a:bodyPr>
          <a:lstStyle/>
          <a:p>
            <a:pPr fontAlgn="base"/>
            <a:r>
              <a:rPr lang="en-US" sz="1400" dirty="0">
                <a:solidFill>
                  <a:srgbClr val="666666"/>
                </a:solidFill>
                <a:latin typeface="Titillium"/>
              </a:rPr>
              <a:t>1</a:t>
            </a:r>
            <a:r>
              <a:rPr lang="en-US" sz="1400" b="1" dirty="0">
                <a:solidFill>
                  <a:srgbClr val="666666"/>
                </a:solidFill>
                <a:latin typeface="Titillium"/>
              </a:rPr>
              <a:t>. E.R.C</a:t>
            </a:r>
          </a:p>
          <a:p>
            <a:pPr fontAlgn="base"/>
            <a:r>
              <a:rPr lang="en-US" sz="1400" b="1" dirty="0">
                <a:solidFill>
                  <a:srgbClr val="666666"/>
                </a:solidFill>
                <a:latin typeface="Titillium"/>
              </a:rPr>
              <a:t>2. I.R.C</a:t>
            </a:r>
          </a:p>
          <a:p>
            <a:pPr fontAlgn="base"/>
            <a:r>
              <a:rPr lang="en-US" sz="1400" b="1" dirty="0">
                <a:solidFill>
                  <a:srgbClr val="666666"/>
                </a:solidFill>
                <a:latin typeface="Titillium"/>
              </a:rPr>
              <a:t>3. Factory Labor License.</a:t>
            </a:r>
          </a:p>
          <a:p>
            <a:pPr fontAlgn="base"/>
            <a:r>
              <a:rPr lang="en-US" sz="1400" b="1" dirty="0">
                <a:solidFill>
                  <a:srgbClr val="666666"/>
                </a:solidFill>
                <a:latin typeface="Titillium"/>
              </a:rPr>
              <a:t>4. Factory </a:t>
            </a:r>
            <a:r>
              <a:rPr lang="en-US" sz="1400" b="1" u="sng" dirty="0">
                <a:solidFill>
                  <a:srgbClr val="67B045"/>
                </a:solidFill>
                <a:latin typeface="Titillium"/>
              </a:rPr>
              <a:t>Layout</a:t>
            </a:r>
            <a:r>
              <a:rPr lang="en-US" sz="1400" b="1" dirty="0">
                <a:solidFill>
                  <a:srgbClr val="666666"/>
                </a:solidFill>
                <a:latin typeface="Titillium"/>
              </a:rPr>
              <a:t> Plan Approval.</a:t>
            </a:r>
          </a:p>
          <a:p>
            <a:pPr fontAlgn="base"/>
            <a:r>
              <a:rPr lang="en-US" sz="1400" b="1" dirty="0">
                <a:solidFill>
                  <a:srgbClr val="666666"/>
                </a:solidFill>
                <a:latin typeface="Titillium"/>
              </a:rPr>
              <a:t>5. </a:t>
            </a:r>
            <a:r>
              <a:rPr lang="en-US" sz="1400" b="1" u="sng" dirty="0">
                <a:solidFill>
                  <a:srgbClr val="67B045"/>
                </a:solidFill>
                <a:latin typeface="Titillium"/>
              </a:rPr>
              <a:t>Boiler</a:t>
            </a:r>
            <a:r>
              <a:rPr lang="en-US" sz="1400" b="1" dirty="0">
                <a:solidFill>
                  <a:srgbClr val="666666"/>
                </a:solidFill>
                <a:latin typeface="Titillium"/>
              </a:rPr>
              <a:t> Certificate.</a:t>
            </a:r>
          </a:p>
          <a:p>
            <a:pPr fontAlgn="base"/>
            <a:r>
              <a:rPr lang="en-US" sz="1400" b="1" dirty="0">
                <a:solidFill>
                  <a:srgbClr val="666666"/>
                </a:solidFill>
                <a:latin typeface="Titillium"/>
              </a:rPr>
              <a:t>6. Fire License.</a:t>
            </a:r>
          </a:p>
          <a:p>
            <a:pPr fontAlgn="base"/>
            <a:r>
              <a:rPr lang="en-US" sz="1400" b="1" dirty="0">
                <a:solidFill>
                  <a:srgbClr val="666666"/>
                </a:solidFill>
                <a:latin typeface="Titillium"/>
              </a:rPr>
              <a:t>7. Environment Certificate.</a:t>
            </a:r>
          </a:p>
          <a:p>
            <a:pPr fontAlgn="base"/>
            <a:r>
              <a:rPr lang="en-US" sz="1400" b="1" dirty="0">
                <a:solidFill>
                  <a:srgbClr val="666666"/>
                </a:solidFill>
                <a:latin typeface="Titillium"/>
              </a:rPr>
              <a:t>8. Chamber of Commerce &amp; Industry Membership Certificate.</a:t>
            </a:r>
          </a:p>
          <a:p>
            <a:pPr fontAlgn="base"/>
            <a:r>
              <a:rPr lang="en-US" sz="1400" b="1" dirty="0">
                <a:solidFill>
                  <a:srgbClr val="666666"/>
                </a:solidFill>
                <a:latin typeface="Titillium"/>
              </a:rPr>
              <a:t>9. Membership &amp; certification of Bangladesh Garments Manufactures &amp; Exporters </a:t>
            </a:r>
            <a:r>
              <a:rPr lang="en-US" sz="1400" b="1" u="sng" dirty="0">
                <a:solidFill>
                  <a:srgbClr val="67B045"/>
                </a:solidFill>
                <a:latin typeface="Titillium"/>
              </a:rPr>
              <a:t>Associate</a:t>
            </a:r>
            <a:r>
              <a:rPr lang="en-US" sz="1400" b="1" dirty="0">
                <a:solidFill>
                  <a:srgbClr val="666666"/>
                </a:solidFill>
                <a:latin typeface="Titillium"/>
              </a:rPr>
              <a:t> (BGMEA)</a:t>
            </a:r>
          </a:p>
          <a:p>
            <a:pPr fontAlgn="base"/>
            <a:r>
              <a:rPr lang="en-US" sz="1400" b="1" dirty="0">
                <a:solidFill>
                  <a:srgbClr val="666666"/>
                </a:solidFill>
                <a:latin typeface="Titillium"/>
              </a:rPr>
              <a:t>10. VAT Certificate.</a:t>
            </a:r>
          </a:p>
          <a:p>
            <a:pPr fontAlgn="base"/>
            <a:r>
              <a:rPr lang="en-US" sz="1400" b="1" dirty="0">
                <a:solidFill>
                  <a:srgbClr val="666666"/>
                </a:solidFill>
                <a:latin typeface="Titillium"/>
              </a:rPr>
              <a:t>11. Trade License.</a:t>
            </a:r>
          </a:p>
          <a:p>
            <a:pPr fontAlgn="base"/>
            <a:r>
              <a:rPr lang="en-US" sz="1400" b="1" dirty="0">
                <a:solidFill>
                  <a:srgbClr val="666666"/>
                </a:solidFill>
                <a:latin typeface="Titillium"/>
              </a:rPr>
              <a:t>12. EPB Enrolment Certificate.</a:t>
            </a:r>
          </a:p>
          <a:p>
            <a:pPr fontAlgn="base"/>
            <a:r>
              <a:rPr lang="en-US" sz="1400" b="1" dirty="0">
                <a:solidFill>
                  <a:srgbClr val="666666"/>
                </a:solidFill>
                <a:latin typeface="Titillium"/>
              </a:rPr>
              <a:t>13. TIN Certificate.</a:t>
            </a:r>
          </a:p>
          <a:p>
            <a:pPr fontAlgn="base"/>
            <a:r>
              <a:rPr lang="en-US" sz="1400" b="1" dirty="0">
                <a:solidFill>
                  <a:srgbClr val="666666"/>
                </a:solidFill>
                <a:latin typeface="Titillium"/>
              </a:rPr>
              <a:t>14. Bank Solvency Certificate.</a:t>
            </a:r>
          </a:p>
          <a:p>
            <a:pPr fontAlgn="base"/>
            <a:r>
              <a:rPr lang="en-US" sz="1400" b="1" dirty="0">
                <a:solidFill>
                  <a:srgbClr val="666666"/>
                </a:solidFill>
                <a:latin typeface="Titillium"/>
              </a:rPr>
              <a:t>15. Article of Memorandum.</a:t>
            </a:r>
          </a:p>
          <a:p>
            <a:pPr fontAlgn="base"/>
            <a:r>
              <a:rPr lang="en-US" sz="1400" b="1" dirty="0">
                <a:solidFill>
                  <a:srgbClr val="666666"/>
                </a:solidFill>
                <a:latin typeface="Titillium"/>
              </a:rPr>
              <a:t>16. Certificate of Incorporation.</a:t>
            </a:r>
          </a:p>
          <a:p>
            <a:pPr fontAlgn="base"/>
            <a:r>
              <a:rPr lang="en-US" sz="1400" b="1" dirty="0">
                <a:solidFill>
                  <a:srgbClr val="666666"/>
                </a:solidFill>
                <a:latin typeface="Titillium"/>
              </a:rPr>
              <a:t>17. BOND License &amp; General BOND.</a:t>
            </a:r>
          </a:p>
          <a:p>
            <a:pPr fontAlgn="base"/>
            <a:r>
              <a:rPr lang="en-US" sz="1400" b="1" dirty="0">
                <a:solidFill>
                  <a:srgbClr val="666666"/>
                </a:solidFill>
                <a:latin typeface="Titillium"/>
              </a:rPr>
              <a:t>18. PDB Testimonial.</a:t>
            </a:r>
            <a:endParaRPr lang="en-US" sz="1400" b="1" i="0" dirty="0">
              <a:solidFill>
                <a:srgbClr val="666666"/>
              </a:solidFill>
              <a:effectLst/>
              <a:latin typeface="Titillium"/>
            </a:endParaRPr>
          </a:p>
        </p:txBody>
      </p:sp>
      <p:sp>
        <p:nvSpPr>
          <p:cNvPr id="6" name="Rectangle 5"/>
          <p:cNvSpPr/>
          <p:nvPr/>
        </p:nvSpPr>
        <p:spPr>
          <a:xfrm>
            <a:off x="381000" y="838200"/>
            <a:ext cx="6096000" cy="646331"/>
          </a:xfrm>
          <a:prstGeom prst="rect">
            <a:avLst/>
          </a:prstGeom>
        </p:spPr>
        <p:txBody>
          <a:bodyPr>
            <a:spAutoFit/>
          </a:bodyPr>
          <a:lstStyle/>
          <a:p>
            <a:r>
              <a:rPr lang="en-US" dirty="0">
                <a:solidFill>
                  <a:srgbClr val="666666"/>
                </a:solidFill>
                <a:latin typeface="Titillium"/>
              </a:rPr>
              <a:t>List of essential License &amp; </a:t>
            </a:r>
            <a:r>
              <a:rPr lang="en-US" dirty="0">
                <a:solidFill>
                  <a:srgbClr val="67B045"/>
                </a:solidFill>
                <a:latin typeface="Titillium"/>
              </a:rPr>
              <a:t>Certificate</a:t>
            </a:r>
            <a:r>
              <a:rPr lang="en-US" dirty="0">
                <a:solidFill>
                  <a:srgbClr val="666666"/>
                </a:solidFill>
                <a:latin typeface="Titillium"/>
              </a:rPr>
              <a:t> for a Garments factory compliance in Bangladesh:</a:t>
            </a:r>
            <a:endParaRPr lang="en-US" dirty="0"/>
          </a:p>
        </p:txBody>
      </p:sp>
      <p:sp>
        <p:nvSpPr>
          <p:cNvPr id="7" name="Rectangle 6"/>
          <p:cNvSpPr/>
          <p:nvPr/>
        </p:nvSpPr>
        <p:spPr>
          <a:xfrm>
            <a:off x="6172200" y="849868"/>
            <a:ext cx="5638800" cy="369332"/>
          </a:xfrm>
          <a:prstGeom prst="rect">
            <a:avLst/>
          </a:prstGeom>
        </p:spPr>
        <p:txBody>
          <a:bodyPr wrap="square">
            <a:spAutoFit/>
          </a:bodyPr>
          <a:lstStyle/>
          <a:p>
            <a:r>
              <a:rPr lang="en-US" dirty="0">
                <a:solidFill>
                  <a:srgbClr val="666666"/>
                </a:solidFill>
                <a:latin typeface="Titillium"/>
              </a:rPr>
              <a:t>Required Certificates for USA , UK, European Buyers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464" y="5257502"/>
            <a:ext cx="3469108" cy="12219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414" y="1782729"/>
            <a:ext cx="4057650" cy="30276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104" y="3759569"/>
            <a:ext cx="1719156" cy="172683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375" y="1896504"/>
            <a:ext cx="2133057" cy="159773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0750" y="4622984"/>
            <a:ext cx="2381250" cy="1914525"/>
          </a:xfrm>
          <a:prstGeom prst="rect">
            <a:avLst/>
          </a:prstGeom>
        </p:spPr>
      </p:pic>
    </p:spTree>
    <p:extLst>
      <p:ext uri="{BB962C8B-B14F-4D97-AF65-F5344CB8AC3E}">
        <p14:creationId xmlns:p14="http://schemas.microsoft.com/office/powerpoint/2010/main" val="2918126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1864</Words>
  <Application>Microsoft Office PowerPoint</Application>
  <PresentationFormat>Widescreen</PresentationFormat>
  <Paragraphs>258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Unicode MS</vt:lpstr>
      <vt:lpstr>Courier New</vt:lpstr>
      <vt:lpstr>Roboto</vt:lpstr>
      <vt:lpstr>Times New Roman</vt:lpstr>
      <vt:lpstr>Titillium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ABDUL KADER MAHMUD TALUKDER</cp:lastModifiedBy>
  <cp:revision>33</cp:revision>
  <dcterms:modified xsi:type="dcterms:W3CDTF">2024-06-04T08:02:25Z</dcterms:modified>
</cp:coreProperties>
</file>